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ags/tag3.xml" ContentType="application/vnd.openxmlformats-officedocument.presentationml.tags+xml"/>
  <Override PartName="/ppt/notesSlides/notesSlide3.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7" r:id="rId2"/>
    <p:sldId id="263" r:id="rId3"/>
    <p:sldId id="279" r:id="rId4"/>
    <p:sldId id="291" r:id="rId5"/>
    <p:sldId id="292" r:id="rId6"/>
    <p:sldId id="280" r:id="rId7"/>
    <p:sldId id="290" r:id="rId8"/>
    <p:sldId id="293" r:id="rId9"/>
    <p:sldId id="326" r:id="rId10"/>
    <p:sldId id="319" r:id="rId11"/>
    <p:sldId id="294" r:id="rId12"/>
    <p:sldId id="295" r:id="rId13"/>
    <p:sldId id="296" r:id="rId14"/>
    <p:sldId id="307" r:id="rId15"/>
    <p:sldId id="308" r:id="rId16"/>
    <p:sldId id="309" r:id="rId17"/>
    <p:sldId id="310" r:id="rId18"/>
    <p:sldId id="311" r:id="rId19"/>
    <p:sldId id="312" r:id="rId20"/>
    <p:sldId id="313" r:id="rId21"/>
    <p:sldId id="314" r:id="rId22"/>
    <p:sldId id="315" r:id="rId23"/>
    <p:sldId id="289" r:id="rId24"/>
    <p:sldId id="297" r:id="rId25"/>
    <p:sldId id="318" r:id="rId26"/>
    <p:sldId id="299" r:id="rId27"/>
    <p:sldId id="300" r:id="rId28"/>
    <p:sldId id="301" r:id="rId29"/>
    <p:sldId id="302" r:id="rId30"/>
    <p:sldId id="303" r:id="rId31"/>
    <p:sldId id="305" r:id="rId32"/>
    <p:sldId id="304" r:id="rId33"/>
    <p:sldId id="306" r:id="rId34"/>
    <p:sldId id="320" r:id="rId35"/>
    <p:sldId id="321" r:id="rId36"/>
    <p:sldId id="322" r:id="rId37"/>
    <p:sldId id="323" r:id="rId38"/>
    <p:sldId id="324" r:id="rId39"/>
    <p:sldId id="325" r:id="rId40"/>
    <p:sldId id="316" r:id="rId41"/>
    <p:sldId id="31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sorterViewPr>
    <p:cViewPr>
      <p:scale>
        <a:sx n="100" d="100"/>
        <a:sy n="100" d="100"/>
      </p:scale>
      <p:origin x="0" y="-3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14:56.979"/>
    </inkml:context>
    <inkml:brush xml:id="br0">
      <inkml:brushProperty name="width" value="0.05292" units="cm"/>
      <inkml:brushProperty name="height" value="0.05292" units="cm"/>
      <inkml:brushProperty name="color" value="#FF0000"/>
    </inkml:brush>
  </inkml:definitions>
  <inkml:trace contextRef="#ctx0" brushRef="#br0">24975 10594 1524 0,'0'0'0'0,"0"0"0"16,0 0 0-16,0 0 43 0,0 0-43 0,0 0 44 15,0 0-44-15,0 0 93 0,0 0-93 0,0 0 94 0,0 0-94 16,0 0 66-16,0 0-66 0,0 0 67 0,14-19-67 16,-14 19 28-16,0 0-28 0,-7-10 28 0,-12-12-28 15,19 22 15-15,0 0-15 0,-27-28 16 0,-8 0-16 16,35 28 10-16,0 0-10 0,-39-27 10 0,-2 1-10 16,41 26 6-16,0 0-6 0,-40-25 6 0,-2 3-6 15,42 22 3-15,0 0-3 0,-48-17 4 0,-14-4-4 16,62 21 2-16,0 0-2 0,-69-16 3 0,-3 4-3 0,72 12 1 15,0 0-1-15,-79-12 2 0,-6 0-2 0,85 12 0 16,0 0 0-16,-92-12 1 0,-10 0-1 0,102 12 0 16,0 0 0-16,-104-9 0 0,5 7 0 0,99 2 0 0,0 0 0 15,-99 2 0-15,-1 7 0 0,100-9 0 16,0 0 0-16,-97 12 1 0,7 8-1 0,90-20 0 0,0 0 0 16,-87 28 1-16,6 12-1 0,81-40 0 0,0 0 0 15,-84 45 1-15,-6 7-1 0,90-52 0 0,0 0 0 16,-85 54 1-16,7-3-1 0,78-51 0 0,0 0 0 0,-70 49 1 15,6-6-1-15,64-43 1 0,0 0-1 0,-56 43 1 16,5 1-1-16,51-44 0 0,0 0 0 0,-46 48 1 16,11 4-1-16,35-52 0 0,0 0 0 0,-27 49 1 15,10-1-1-15,17-48 0 0,0 0 0 0,-9 48 1 16,9 1-1-16,0-49 1 0,0 0-1 0,9 48 1 16,5-1-1-16,-14-47 1 0,0 0-1 0,24 49 1 15,13 6-1-15,-37-55 4 0,0 0-4 0,50 54 4 16,17-1-4-16,-67-53 11 0,0 0-11 0,86 49 11 15,27-4-11-15,-113-45 20 0,0 0-20 0,118 36 20 16,0-10-20-16,-118-26 25 0,0 0-25 0,122 19 26 16,14-10-26-16,-136-9 26 0,0 0-26 0,136 3 27 0,5-3-27 15,-141 0 24-15,0 0-24 0,136-5 24 0,-6-2-24 16,-130 7 21-16,0 0-21 0,124-12 22 0,-3-4-22 16,-121 16 13-16,0 0-13 0,119-19 14 0,-1-7-14 15,-118 26 9-15,0 0-9 0,111-34 10 0,-16-4-10 16,-95 38 6-16,0 0-6 0,88-40 6 0,-8-5-6 15,-80 45 5-15,0 0-5 0,63-49 6 0,-15 4-6 0,-48 45 7 16,0 0-7-16,30-45 7 0,-18-5-7 0,-12 50 8 16,0 0-8-16,-7-66 9 0,-21-27-9 0,28 93 6 15,0 0-6-15,-41-95 6 0,-10-2-6 0,51 97 6 0,0 0-6 16,-63-94 7-16,-4 8-7 0,67 86 5 0,0 0-5 16,-76-81 6-16,-4 8-6 0,80 73 0 0,0 0 0 15,-93-55 1-15,-16 18-1 0,109 37-1 0,0 0 1 16,-115-19-1-16,-7 16 1 0,122 3-7 0,0 0 7 0,-121 10-7 15,-6 7 7-15,3 2-1790 0</inkml:trace>
  <inkml:trace contextRef="#ctx0" brushRef="#br0" timeOffset="1500.22">24820 12862 1670 0,'0'0'0'0,"0"0"0"15,0 0 0-15,0 0 56 0,0 0-56 0,0 0 57 16,0 0-57-16,0 0 96 0,0 0-96 0,0 0 96 16,0 0-96-16,0 0 60 0,0 0-60 0,0 0 61 15,-9-21-61-15,9 21 22 0,0 0-22 0,-4-18 23 16,1 1-23-16,3 17 11 0,0 0-11 0,-4-22 12 15,1-3-12-15,3 25 8 0,0 0-8 0,-2-24 8 16,-5 3-8-16,7 21 4 0,0 0-4 0,-7-17 5 16,2 2-5-16,5 15 2 0,0 0-2 0,-7-21 3 0,-8-9-3 15,15 30 2-15,0 0-2 0,-17-36 2 0,-6 3-2 16,23 33 1-16,0 0-1 0,-28-36 1 0,-6-4-1 16,34 40 1-16,0 0-1 0,-42-36 1 0,-8 6-1 15,50 30 0-15,0 0 0 0,-53-27 1 0,2-1-1 16,51 28 0-16,0 0 0 0,-53-31 1 0,-5 6-1 15,58 25 0-15,0 0 0 0,-69-20 1 0,-8 2-1 16,77 18 0-16,0 0 0 0,-87-13 0 0,-8 2 0 16,95 11 0-16,0 0 0 0,-97-7 0 0,-3 6 0 0,100 1 0 15,0 0 0-15,-101 5 0 0,4 0 0 0,97-5 0 16,0 0 0-16,-97 14 0 0,-4 8 0 0,101-22 0 16,0 0 0-16,-104 31 0 0,-7 1 0 0,111-32 0 0,0 0 0 15,-106 41 0-15,8 4 0 0,98-45 0 0,0 0 0 16,-97 54 0-16,3 10 0 0,94-64 0 0,0 0 0 15,-90 64 0-15,7 2 0 0,83-66 0 0,0 0 0 16,-72 62 1-16,10-5-1 0,62-57 0 0,0 0 0 0,-47 54 1 16,15-1-1-16,32-53 1 0,0 0-1 0,-18 54 1 15,13 5-1-15,5-59 1 0,0 0-1 0,5 59 2 16,9 1-2-16,-14-60 2 0,0 0-2 0,23 61 2 16,7 1-2-16,-30-62 2 0,0 0-2 0,43 61 2 15,9 3-2-15,-52-64 3 0,0 0-3 0,64 65 3 16,15 3-3-16,-79-68 2 0,0 0-2 0,89 64 3 15,2-9-3-15,-91-55 3 0,0 0-3 0,104 47 4 16,13-12-4-16,-117-35 5 0,0 0-5 0,127 24 5 16,10-10-5-16,-137-14 6 0,0 0-6 0,147 7 6 15,8-7-6-15,-155 0 5 0,0 0-5 0,153-9 5 16,-6 0-5-16,-147 9 5 0,0 0-5 0,141-10 6 0,-12-4-6 16,-129 14 5-16,0 0-5 0,127-17 5 0,-2-4-5 15,-125 21 4-15,0 0-4 0,115-26 4 0,-15-10-4 16,-100 36 5-16,0 0-5 0,94-44 6 0,3-1-6 15,-97 45 8-15,0 0-8 0,90-53 9 0,-18 1-9 16,-72 52 11-16,0 0-11 0,65-56 11 0,-8-8-11 0,-57 64 8 16,0 0-8-16,45-65 8 0,-11-5-8 0,-34 70 6 15,0 0-6-15,25-64 7 0,-11 13-7 0,-14 51 5 16,0 0-5-16,7-45 5 0,-14 5-5 0,7 40 3 16,0 0-3-16,-18-37 3 0,-10 6-3 0,28 31 2 0,0 0-2 15,-46-24 2-15,-19 7-2 0,65 17 1 0,0 0-1 16,-85-7 2-16,-21 12-2 0,106-5 0 0,0 0 0 15,-104 9 0-15,16-2 0 0,2-1-1741 0</inkml:trace>
  <inkml:trace contextRef="#ctx0" brushRef="#br0" timeOffset="5050.25">27402 15461 1815 0,'0'0'0'0,"0"0"0"0,0 0 0 0,0 0 48 16,0 0-48-16,0 0 49 0,0 0-49 15,0 0 96-15,0 0-96 0,0 0 96 0,0 0-96 0,0 0 57 16,0 0-57-16,-9-17 58 0,2-3-58 0,7 20 21 16,0 0-21-16,-7-22 21 0,-7-1-21 0,14 23 12 0,0 0-12 15,-21-24 13-15,-13-5-13 0,34 29 5 0,0 0-5 16,-44-30 6-16,-10 1-6 0,54 29 3 0,0 0-3 16,-60-29 3-16,1-11-3 0,59 40 2 0,0 0-2 15,-74-40 3-15,-12 0-3 0,86 40 1 0,0 0-1 0,-94-38 1 16,-10 0-1-16,104 38 0 0,0 0 0 0,-109-35 1 15,-2 1-1-15,111 34 0 0,0 0 0 0,-113-28 1 16,7 7-1-16,106 21 0 0,0 0 0 0,-104-13 0 16,2 4 0-16,102 9 0 0,0 0 0 0,-101-2 0 15,-5 4 0-15,106-2 0 0,0 0 0 0,-100 10 0 16,3 11 0-16,97-21 0 0,0 0 0 0,-101 35 0 16,-5 15 0-16,106-50 0 0,0 0 0 0,-102 64 0 15,9 19 0-15,93-83 0 0,0 0 0 0,-87 90 0 16,4 3 0-16,83-93 0 0,0 0 0 0,-65 90 0 0,28-15 0 15,37-75 0-15,0 0 0 0,-16 79 0 0,16 6 0 16,0-85 0-16,0 0 0 0,9 85 0 0,9 0 0 16,-18-85 0-16,0 0 0 0,21 85 1 0,2-8-1 15,-23-77 0-15,0 0 0 0,28 78 1 0,5-5-1 16,-33-73 0-16,0 0 0 0,46 64 1 0,9-16-1 16,-55-48 3-16,0 0-3 0,76 39 3 0,24-14-3 15,-100-25 7-15,0 0-7 0,113 20 7 0,11-5-7 16,-124-15 9-16,0 0-9 0,139 14 10 0,13-4-10 0,-152-10 15 15,0 0-15-15,167 6 16 0,8-10-16 0,-175 4 21 16,0 0-21-16,178-9 21 0,4-3-21 0,-182 12 16 16,0 0-16-16,173-20 17 0,-23-12-17 0,-150 32 18 0,0 0-18 15,137-38 19-15,-12-5-19 0,-125 43 12 0,0 0-12 16,113-52 12-16,-12-14-12 0,-101 66 9 0,0 0-9 16,95-76 9-16,-3-7-9 0,-92 83 2 0,0 0-2 15,72-90 3-15,-19-7-3 0,-53 97 0 0,0 0 0 0,32-95 1 16,-20-2-1-16,-12 97-1 0,0 0 1 0,-14-90 0 15,-28 9 0-15,42 81-2 0,0 0 2 16,-73-75-2-16,-27 4 2 0,100 71-3 0,0 0 3 0,-125-57-3 16,-27 11 3-16,152 46-11 0,0 0 11 0,-148-40-11 15,19 2 11-15,-2 0-1824 0</inkml:trace>
  <inkml:trace contextRef="#ctx0" brushRef="#br0" timeOffset="9733.7">29831 13471 1423 0,'0'0'0'0,"0"0"0"0,19-16 0 16,-19 16 15-16,0 0-15 0,20-15 15 0,1-8-15 16,-21 23 48-16,0 0-48 0,21-19 48 0,-2 3-48 15,-19 16 40-15,0 0-40 0,25-15 40 0,9-9-40 16,-34 24 2-16,0 0-2 0,38-25 2 0,3 3-2 0,-41 22 0 16,0 0 0-16,39-24 0 0,-9-2 0 0,-30 26-5 15,0 0 5-15,23-30-5 0,-9-1 5 0,-14 31-24 16,0 0 24-16,5-33-24 0,-8-1 24 0,3 34-11 0,0 0 11 15,-6-37-11-15,1-3 11 0,5 40-3 16,0 0 3-16,-7-39-3 0,-5 4 3 0,12 35 0 0,0 0 0 16,-16-31 0-16,-2 2 0 0,18 29 1 0,0 0-1 15,-21-28 2-15,-4 2-2 0,25 26 7 0,0 0-7 16,-33-26 8-16,-11 0-8 0,44 26 13 0,0 0-13 0,-57-26 14 16,-6 7-14-16,63 19 15 0,0 0-15 0,-71-16 16 15,-3 6-16-15,74 10 18 0,0 0-18 0,-86-10 19 16,-15-1-19-16,101 11 16 0,0 0-16 0,-104-7 16 15,-4 2-16-15,108 5 14 0,0 0-14 0,-107 0 14 16,-4 5-14-16,111-5 10 0,0 0-10 0,-110 11 11 16,13 3-11-16,97-14 9 0,0 0-9 0,-95 19 10 15,0 3-10-15,95-22 14 0,0 0-14 0,-94 24 14 16,1 2-14-16,93-26 17 0,0 0-17 0,-87 24 17 16,8 2-17-16,79-26 19 0,0 0-19 0,-76 30 20 15,0 1-20-15,76-31 17 0,0 0-17 0,-67 38 17 0,7 7-17 16,60-45 15-16,0 0-15 0,-53 47 15 0,8-2-15 15,45-45 16-15,0 0-16 0,-39 48 17 0,7 2-17 16,32-50 18-16,0 0-18 0,-26 51 19 0,4-3-19 16,22-48 18-16,0 0-18 0,-14 43 18 0,5 4-18 15,9-47 16-15,0 0-16 0,0 49 16 0,11 4-16 16,-11-53 13-16,0 0-13 0,18 56 14 0,6-6-14 16,-24-50 14-16,0 0-14 0,32 46 14 0,12-4-14 0,-44-42 12 15,0 0-12-15,58 40 13 0,18 0-13 0,-76-40 13 16,0 0-13-16,88 39 13 0,24 8-13 0,-112-47 13 15,0 0-13-15,118 47 14 0,2-11-14 0,-120-36 12 0,0 0-12 16,120 37 13-16,-11-6-13 0,-109-31 13 0,0 0-13 16,109 26 14-16,-1-6-14 0,-108-20 12 0,0 0-12 15,108 14 12-15,-4-9-12 0,-104-5 6 0,0 0-6 16,105 0 7-16,12-10-7 0,-117 10 5 0,0 0-5 16,115-17 5-16,-4-4-5 0,-111 21 3 0,0 0-3 0,107-33 3 15,-4-3-3-15,-103 36 1 0,0 0-1 0,93-38 2 16,-17 1-2-16,-76 37 1 0,0 0-1 0,60-38 1 15,-12-3-1-15,-48 41 1 0,0 0-1 0,37-49 1 16,-7-3-1-16,-30 52 1 0,0 0-1 0,19-55 1 16,-12-6-1-16,-7 61 1 0,0 0-1 0,-4-60 1 15,-8 3-1-15,12 57 1 0,0 0-1 0,-30-56 1 16,-23 3-1-16,53 53 0 0,0 0 0 0,-77-47 0 16,-27 4 0-16,104 43 0 0,0 0 0 0,-124-30 0 15,-8 20 0-15,132 10-5 0,0 0 5 0,-131-2-4 16,11 7 4-16,-1 1-1669 0</inkml:trace>
  <inkml:trace contextRef="#ctx0" brushRef="#br0" timeOffset="10766.93">30127 16451 1647 0,'0'0'0'0,"0"0"0"15,0 0 0-15,0 0 9 0,0 0-9 0,0 0 9 16,4-18-9-16,-4 18 23 0,0 0-23 0,7-24 24 0,5-16-24 15,-12 40 60-15,0 0-60 0,14-53 60 0,2-18-60 16,-16 71 42-16,0 0-42 0,16-75 43 0,-2 4-43 16,-14 71 24-16,0 0-24 0,12-62 25 0,-3 12-25 15,-9 50 16-15,0 0-16 0,6-45 16 0,-5 9-16 16,-1 36 6-16,0 0-6 0,-3-32 7 0,-4 5-7 16,7 27 1-16,0 0-1 0,-14-28 2 0,-9-1-2 15,23 29 0-15,0 0 0 0,-37-38 0 0,-13-6 0 0,50 44 0 16,0 0 0-16,-63-43 0 0,-17 7 0 15,80 36-1-15,0 0 1 0,-88-33-1 0,0 0 1 16,88 33-1-16,0 0 1 0,-88-29-1 0,-6 3 1 0,94 26 0 16,0 0 0-16,-95-23 0 0,7 9 0 0,88 14 1 0,0 0-1 15,-88-8 1-15,0 4-1 0,88 4 4 0,0 0-4 16,-94 2 4-16,-12 5-4 0,106-7 11 0,0 0-11 16,-104 15 12-16,2 4-12 0,102-19 16 0,0 0-16 15,-101 26 17-15,4 7-17 0,97-33 22 0,0 0-22 0,-93 40 22 16,8 8-22-16,85-48 19 0,0 0-19 0,-74 56 20 15,5 3-20-15,69-59 18 0,0 0-18 0,-65 71 18 16,-4 5-18-16,69-76 15 0,0 0-15 0,-60 81 16 16,13 2-16-16,47-83 15 0,0 0-15 0,-39 80 15 15,11-11-15-15,28-69 13 0,0 0-13 0,-22 62 14 16,12-1-14-16,10-61 12 0,0 0-12 0,-4 57 12 16,8-3-12-16,-4-54 9 0,0 0-9 0,9 50 9 15,3 2-9-15,-12-52 7 0,0 0-7 0,16 45 7 16,1-11-7-16,-17-34 6 0,0 0-6 0,32 37 6 0,21 8-6 15,-53-45 4-15,0 0-4 0,67 41 5 0,18-3-5 16,-85-38 6-16,0 0-6 0,99 33 6 0,10-5-6 16,-109-28 7-16,0 0-7 0,113 22 8 0,-6-4-8 15,-107-18 8-15,0 0-8 0,105 13 8 0,9 0-8 16,-114-13 8-16,0 0-8 0,115 7 9 0,1-4-9 16,-116-3 8-16,0 0-8 0,118-3 9 0,6-8-9 15,-124 11 7-15,0 0-7 0,115-15 7 0,-11-4-7 0,-104 19 5 16,0 0-5-16,97-28 6 0,-6-10-6 0,-91 38 4 15,0 0-4-15,85-47 5 0,-11-5-5 0,-74 52 3 16,0 0-3-16,60-55 3 0,-19-1-3 0,-41 56 2 0,0 0-2 16,30-58 3-16,-11-12-3 0,-19 70 2 0,0 0-2 15,9-74 2-15,-14-11-2 0,5 85 1 0,0 0-1 16,-18-90 2-16,-16-10-2 0,34 100 1 0,0 0-1 16,-49-97 1-16,-23 12-1 0,72 85 1 0,0 0-1 15,-83-74 1-15,-2 17-1 0,85 57 1 0,0 0-1 0,-86-47 1 16,-10 17-1-16,96 30 1 0,0 0-1 0,-93-17 1 15,1 15-1-15,92 2-3 0,0 0 3 0,-91 11-3 16,-1 3 3-16,-2-1-1809 0</inkml:trace>
  <inkml:trace contextRef="#ctx0" brushRef="#br0" timeOffset="11868.17">32408 15798 1681 0,'0'0'0'0,"0"0"0"0,0 0 0 15,0 0 0-15,0 0 0 0,0 0 0 0,0 0 0 16,0 0 16-16,0 0-16 0,-19-34 17 0,3 4-17 15,16 30 29-15,0 0-29 0,-22-36 30 0,-4-6-30 0,26 42 27 16,0 0-27-16,-32-39 28 0,-3 2-28 0,35 37 27 16,0 0-27-16,-44-36 28 0,-9 0-28 0,53 36 24 15,0 0-24-15,-58-32 24 0,-9 5-24 0,67 27 22 0,0 0-22 16,-73-23 22-16,-2 8-22 0,75 15 17 0,0 0-17 16,-78-9 18-16,-8 7-18 0,86 2 12 15,0 0-12-15,-87 7 13 0,4 7-13 0,83-14 11 0,0 0-11 16,-90 17 11-16,-16 4-11 0,106-21 8 0,0 0-8 15,-104 24 9-15,9 2-9 0,95-26 6 0,0 0-6 0,-88 35 7 16,1 8-7-16,87-43 5 0,0 0-5 16,-84 54 6-16,4 12-6 0,80-66 3 0,0 0-3 0,-74 71 4 15,7 5-4-15,67-76 2 0,0 0-2 0,-63 86 3 16,1 13-3-16,62-99 2 0,0 0-2 0,-62 105 2 16,1-1-2-16,61-104 2 0,0 0-2 0,-55 101 2 15,13-10-2-15,42-91 1 0,0 0-1 0,-29 85 2 16,19-4-2-16,10-81 1 0,0 0-1 0,5 75 2 15,13-8-2-15,-18-67 0 0,0 0 0 0,31 63 1 16,14-6-1-16,-45-57 1 0,0 0-1 0,52 57 1 16,12 3-1-16,-64-60 1 0,0 0-1 0,72 59 2 0,20-3-2 15,-92-56 2-15,0 0-2 0,108 46 3 0,13-8-3 16,-121-38 3-16,0 0-3 0,138 28 3 0,15-11-3 16,-153-17 6-16,0 0-6 0,163 9 6 0,-3-7-6 15,-160-2 11-15,0 0-11 0,148-2 12 0,-8-3-12 16,-140 5 10-16,0 0-10 0,134-10 11 0,3-8-11 15,-137 18 16-15,0 0-16 0,127-27 16 0,-16-12-16 0,-111 39 23 16,0 0-23-16,108-53 23 0,7-20-23 0,-115 73 24 16,0 0-24-16,102-74 24 0,-21-2-24 0,-81 76 18 15,0 0-18-15,67-75 18 0,-17 6-18 0,-50 69 15 0,0 0-15 16,28-74 16-16,-23-11-16 0,-5 85 9 0,0 0-9 16,-21-92 10-16,-27-14-10 0,48 106 6 0,0 0-6 15,-81-114 6-15,-35-16-6 0,116 130 3 0,0 0-3 16,-150-133 4-16,-25 9-4 0,175 124 2 0,0 0-2 15,-174-106 2-15,1 23-2 0,2-2-1764 0</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33:56.934"/>
    </inkml:context>
    <inkml:brush xml:id="br0">
      <inkml:brushProperty name="width" value="0.05292" units="cm"/>
      <inkml:brushProperty name="height" value="0.05292" units="cm"/>
      <inkml:brushProperty name="color" value="#FF0000"/>
    </inkml:brush>
  </inkml:definitions>
  <inkml:trace contextRef="#ctx0" brushRef="#br0">23560 9319 1972 0,'0'0'0'0,"0"0"0"0,0 0 0 16,0 0 67-16,0 0-67 0,34-19 68 0,12 10-68 16,-46 9 116-16,0 0-116 0,61-7 117 0,22 2-117 15,-83 5 64-15,0 0-64 0,96-5 64 0,9 5-64 16,-105 0 32-16,0 0-32 0,117 0 33 0,3-2-33 15,-120 2 17-15,0 0-17 0,132-1 17 0,13-6-17 16,-145 7 13-16,0 0-13 0,167-9 13 0,22-10-13 16,-189 19 13-16,0 0-13 0,215-23 13 0,20-4-13 0,-235 27 19 15,0 0-19-15,250-31 20 0,8-9-20 0,-258 40 21 16,0 0-21-16,264-38 22 0,-1 7-22 0,-263 31 28 16,0 0-28-16,272-30 28 0,6 3-28 0,-278 27 27 15,0 0-27-15,267-21 28 0,-17 9-28 0,-250 12 26 0,0 0-26 16,226-11 27-16,-21 10-27 0,-205 1 23 0,0 0-23 15,176 0 24-15,-24-4-24 0,-152 4 23 0,0 0-23 16,116-3 23-16,-33 3-23 0,-83 0 23 0,0 0-23 0,57 0 23 16,-29 0-23-16,-28 0 17 0,0 0-17 0,17 0 17 15,-8 0-17-15,-9 0 14 0,0 0-14 0,-14 3 14 16,-26 1-14-16,40-4 10 0,0 0-10 0,-71 5 11 16,-30-2-11-16,101-3 8 0,0 0-8 0,-116 4 8 15,-18-4-8-15,134 0 5 0,0 0-5 0,-145 5 5 16,-24 2-5-16,169-7 4 0,0 0-4 0,-198 14 4 15,-29 5-4-15,227-19 2 0,0 0-2 0,-238 24 2 16,-7 7-2-16,245-31 1 0,0 0-1 0,-246 35 1 16,1-1-1-16,245-34 0 0,0 0 0 0,-250 37 0 0,-1 1 0 15,251-38 0-15,0 0 0 0,-248 38 0 16,4-4 0-16,244-34-1 0,0 0 1 0,-233 35 0 0,13-6 0 16,220-29-1-16,0 0 1 0,-198 32-1 0,20-5 1 15,178-27-2-15,0 0 2 0,-153 30-2 0,24-3 2 16,129-27-3-16,0 0 3 0,-102 28-2 0,28-5 2 15,74-23-5-15,0 0 5 0,-52 15-4 0,29-6 4 16,23-9-4-16,0 0 4 0,-15 7-4 0,8-6 4 16,7-1-4-16,0 0 4 0,19-5-4 0,34-7 4 0,-53 12-4 15,0 0 4-15,84-17-3 0,31-7 3 0,-115 24-2 16,0 0 2-16,139-32-2 0,29 0 2 0,-168 32-1 16,0 0 1-16,194-33-1 0,25-7 1 0,-219 40-1 0,0 0 1 15,240-43 0-15,10-4 0 0,-250 47 0 0,0 0 0 16,258-47 0-16,13 2 0 0,-271 45 0 0,0 0 0 15,274-48 1-15,6 3-1 0,-280 45 0 0,0 0 0 16,284-40 1-16,5 7-1 0,-289 33 2 0,0 0-2 0,276-24 3 16,-22 1-3-16,-254 23 4 0,0 0-4 0,232-17 4 15,-22 5-4-15,-210 12 4 0,0 0-4 0,191-9 4 16,-25 2-4-16,-166 7 4 0,0 0-4 0,134-3 5 16,-30 1-5-16,-104 2 5 0,0 0-5 0,69 0 5 15,-34 4-5-15,-35-4 3 0,0 0-3 0,21 1 4 16,-9-4-4-16,-12 3 2 0,0 0-2 0,0 0 2 15,-3 7-2-15,3-7 1 0,0 0-1 0,-39 8 2 16,-47 8-2-16,86-16 1 0,0 0-1 0,-117 17 2 16,-17-1-2-16,134-16 0 0,0 0 0 0,-155 15 1 15,-23-2-1-15,178-13 0 0,0 0 0 0,-208 17 1 16,-27 2-1-16,235-19 0 0,0 0 0 0,-247 28 1 0,-9 4-1 16,256-32 0-16,0 0 0 0,-262 40 1 0,4-7-1 15,258-33 1-15,0 0-1 0,-252 36 1 0,5 1-1 16,247-37 0-16,0 0 0 0,-237 36 1 0,10 4-1 15,227-40 0-15,0 0 0 0,-217 36 1 0,11-3-1 16,206-33 0-16,0 0 0 0,-186 31 1 0,29 2-1 16,157-33 0-16,0 0 0 0,-130 30 1 0,22 1-1 0,108-31 0 15,0 0 0-15,-84 27 1 0,24-8-1 0,60-19 0 16,0 0 0-16,-43 14 0 0,20-5 0 0,23-9 0 16,0 0 0-16,-10 3 0 0,10-3 0 0,0 0 0 15,0 0 0-15,24 2 0 0,54-2 0 0,-78 0-1 0,0 0 1 16,102 0 0-16,22-5 0 0,-124 5-1 0,0 0 1 15,136-9 0-15,19-3 0 0,-155 12-1 0,0 0 1 16,187-15 0-16,25-10 0 0,-212 25-1 0,0 0 1 0,229-24-1 16,18 0 1-16,-247 24-2 0,0 0 2 15,261-24-1-15,14 3 1 0,-275 21-1 0,0 0 1 0,282-16-1 16,11-3 1-16,-293 19-1 0,0 0 1 0,282-12 0 16,-17 11 0-16,-265 1-1 0,0 0 1 0,250 0 0 15,-13 0 0-15,-237 0 0 0,0 0 0 0,213 0 0 16,-17 1 0-16,-196-1 0 0,0 0 0 0,160 11 0 15,-31 4 0-15,-129-15 0 0,0 0 0 0,106 18 0 16,-25-3 0-16,-81-15 0 0,0 0 0 0,60 16 0 16,-23-2 0-16,-37-14 1 0,0 0-1 0,25 27 1 15,-11 15-1-15,-14-42 0 0,0 0 0 0,-7 46 0 16,-25-1 0-16,32-45-1 0,0 0 1 0,-58 33 0 0,-30-2 0 16,88-31-5-16,0 0 5 0,-113 21-4 0,-26-19 4 15,-3 1-2285-15</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47:50.316"/>
    </inkml:context>
    <inkml:brush xml:id="br0">
      <inkml:brushProperty name="width" value="0.05292" units="cm"/>
      <inkml:brushProperty name="height" value="0.05292" units="cm"/>
      <inkml:brushProperty name="color" value="#FF0000"/>
    </inkml:brush>
  </inkml:definitions>
  <inkml:trace contextRef="#ctx0" brushRef="#br0">2011 9428 1625 0,'0'0'0'0,"0"0"0"16,0 0 23-16,0 0-23 0,0 0 24 0,0 0-24 0,0 0 47 15,0 0-47-15,26-3 48 0,-6 6-48 0,-20-3 40 0,0 0-40 16,31 17 41-16,5 20-41 0,-36-37 19 0,0 0-19 16,40 57 20-16,1 28-20 0,-41-85 10 15,0 0-10-15,35 100 11 0,-7 14-11 0,-28-114 10 0,0 0-10 16,27 111 11-16,5-14-11 0,-32-97 8 0,0 0-8 16,35 81 8-16,-2-25-8 0,-33-56 8 0,0 0-8 15,41 41 8-15,3-17-8 0,-44-24 5 0,0 0-5 0,49 9 6 16,6-14-6-16,-55 5 6 0,0 0-6 0,64-23 7 15,3-16-7-15,-67 39 11 0,0 0-11 0,72-59 11 16,9-26-11-16,-81 85 19 0,0 0-19 0,90-97 19 16,14-7-19-16,-104 104 24 0,0 0-24 0,109-112 25 15,17-15-25-15,-126 127 25 0,0 0-25 0,136-129 26 16,-1 4-26-16,-135 125 25 0,0 0-25 0,131-116 26 16,-4 5-26-16,-127 111 22 0,0 0-22 0,104-93 23 15,-14 25-23-15,-90 68 23 0,0 0-23 0,67-52 23 16,-26 23-23-16,-41 29 18 0,0 0-18 0,31-19 19 0,-17 10-19 15,-14 9 15-15,0 0-15 0,9-7 16 0,-9 7-16 16,0 0 11-16,0 0-11 0,0 0 12 0,0 0-12 16,0 0 10-16,0 0-10 0,5 16 10 0,-1 3-10 15,-4-19 6-15,0 0-6 0,2 24 7 0,-4 4-7 16,2-28 4-16,0 0-4 0,-4 29 4 0,-4-4-4 16,8-25 1-16,0 0-1 0,-11 15 1 0,-1-11-1 15,-2 1-1756-15</inkml:trace>
  <inkml:trace contextRef="#ctx0" brushRef="#br0" timeOffset="1175.33">2584 6055 807 0,'0'0'0'0,"0"0"0"0,0 0 0 0,0 0 17 16,0 0-17-16,0 0 18 0,0 0-18 0,0 0 34 0,0 0-34 15,0 0 35-15,0 0-35 0,0 0 43 0,0 0-43 16,0 0 44-16,0 0-44 0,0 0 24 0,0 0-24 16,0 0 25-16,0 0-25 0,0 0 16 0,0 0-16 15,0 0 16-15,0 0-16 0,0 0 9 0,0 0-9 16,0 0 10-16,0 0-10 0,0 0 6 0,0 0-6 0,0 0 6 15,-9 18-6-15,9-18 2 0,0 0-2 0,0 8 3 16,0 8-3-16,0-16 1 0,0 0-1 0,6 15 1 16,6 1-1-16,-12-16 0 0,0 0 0 0,18 14 1 15,10 1-1-15,-28-15 0 0,0 0 0 0,32 16 0 16,3-7 0-16,-35-9 0 0,0 0 0 0,37 8 0 16,3-1 0-16,-40-7 0 0,0 0 0 0,45 0 1 15,6-3-1-15,-51 3 1 0,0 0-1 0,61-12 1 16,12-9-1-16,-73 21 0 0,0 0 0 0,74-24 1 15,7-9-1-15,-81 33 3 0,0 0-3 0,85-37 3 16,-8-6-3-16,-77 43 18 0,0 0-18 0,80-40 18 0,-3 7-18 16,-77 33 42-16,0 0-42 0,73-32 43 0,-10 2-43 15,-63 30 65-15,0 0-65 0,53-28 65 0,-11 6-65 16,-42 22 56-16,0 0-56 0,36-17 57 0,-10 1-57 16,-26 16 46-16,0 0-46 0,23-12 46 0,0 3-46 15,-23 9 37-15,0 0-37 0,18-7 37 0,-1 2-37 16,-17 5 28-16,0 0-28 0,14 0 29 0,0-3-29 15,-14 3 17-15,0 0-17 0,14 3 17 0,8 1-17 0,-22-4 10 16,0 0-10-16,14 3 10 0,-14-3-10 0,0 0-1267 16</inkml:trace>
  <inkml:trace contextRef="#ctx0" brushRef="#br0" timeOffset="4566.1">1794 7940 1737 0,'0'0'0'0,"0"0"0"0,0 0 0 0,0 0 54 0,0 0-54 16,0 0 54-16,0 0-54 0,0 0 117 15,0 0-117-15,0 0 117 0,0 0-117 0,0 0 74 0,0 0-74 16,0 0 74-16,0 0-74 0,0 0 20 0,0 0-20 16,-12-17 20-16,12 17-20 0,0 0 10 0,0 0-10 15,-9-6 11-15,9 6-11 0,0 0 5 16,0 0-5-16,0 0 6 0,0 0-6 0,0 0 2 0,0 0-2 0,9 9 2 16,6 7-2-16,-15-16 0 0,0 0 0 0,23 22 1 15,9-3-1-15,-32-19 0 0,0 0 0 0,37 16 0 16,13-11 0-16,-50-5-1 0,0 0 1 0,59-4-1 15,17-9 1-15,-76 13-1 0,0 0 1 0,87-35-1 16,6-12 1-16,-93 47 0 0,0 0 0 0,108-64 0 16,15-21 0-16,-123 85 0 0,0 0 0 0,140-91 1 15,18-11-1-15,-158 102 4 0,0 0-4 0,163-113 5 16,-6-5-5-16,-157 118 9 0,0 0-9 0,144-114 10 16,-11 14-10-16,-133 100 13 0,0 0-13 0,107-85 13 0,-31 24-13 15,-76 61 14-15,0 0-14 0,55-46 15 16,-15 13-15-16,-40 33 15 0,0 0-15 0,32-21 15 0,-13 9-15 15,-19 12 8-15,0 0-8 0,16 0 9 0,-5 7-9 16,-11-7 5-16,0 0-5 0,-9 0 6 0,-19-19-6 16,-4 0-1772-16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4T08:57:05.747"/>
    </inkml:context>
    <inkml:brush xml:id="br0">
      <inkml:brushProperty name="width" value="0.05" units="cm"/>
      <inkml:brushProperty name="height" value="0.05" units="cm"/>
    </inkml:brush>
  </inkml:definitions>
  <inkml:trace contextRef="#ctx0" brushRef="#br0">1 0 4216,'0'0'0,"0"0"0,0 0 0,0 0 16,0 0-16,0 0 24,0 0-24,0 0 0,0 0 0,0 0 8,0 0-8,0 0 0,0 0 0,0 0 0,0 0 0,0 0-2720</inkml:trace>
</inkml:ink>
</file>

<file path=ppt/ink/ink1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54:51.206"/>
    </inkml:context>
    <inkml:brush xml:id="br0">
      <inkml:brushProperty name="width" value="0.05292" units="cm"/>
      <inkml:brushProperty name="height" value="0.05292" units="cm"/>
      <inkml:brushProperty name="color" value="#FF0000"/>
    </inkml:brush>
  </inkml:definitions>
  <inkml:trace contextRef="#ctx0" brushRef="#br0">13511 11432 1569 0,'0'0'0'0,"0"0"0"16,0 0 0-16,0 0 68 0,0 0-68 0,0 0 69 15,0 0-69-15,0 0 114 0,0 0-114 0,0 0 115 16,0 0-115-16,0 0 81 0,0 0-81 0,0 0 82 15,0 0-82-15,0 0 36 0,0 0-36 0,0 0 36 16,0 0-36-16,0 0 23 0,0 0-23 0,0 0 24 16,0 0-24-16,0 0 15 0,0 0-15 0,0 0 16 15,0 0-16-15,0 0 11 0,0 0-11 0,0 0 11 0,0 0-11 16,0 0 8-16,0 0-8 0,-5 24 8 0,7 9-8 16,-2-33 4-16,0 0-4 0,3 52 4 0,1 9-4 15,-4-61 3-15,0 0-3 0,9 69 3 0,1 7-3 16,-10-76 2-16,0 0-2 0,14 64 3 0,8-14-3 15,-22-50 2-15,0 0-2 0,19 40 3 0,2-12-3 16,-21-28 3-16,0 0-3 0,23 19 4 0,0-7-4 0,-23-12 4 16,0 0-4-16,21 10 4 0,-1-3-4 0,-20-7 4 15,0 0-4-15,19 2 5 0,2-4-5 0,-21 2 6 16,0 0-6-16,27-5 7 0,-1-5-7 0,-26 10 10 16,0 0-10-16,32-14 10 0,1-5-10 0,-33 19 14 15,0 0-14-15,37-30 14 0,7-4-14 0,-44 34 19 0,0 0-19 16,53-42 20-16,4-13-20 0,-57 55 24 0,0 0-24 15,62-57 24-15,-4 8-24 0,-58 49 27 0,0 0-27 16,58-46 28-16,-2 4-28 0,-56 42 24 0,0 0-24 0,57-43 25 16,3-4-25-16,-60 47 22 0,0 0-22 0,55-45 22 15,-8 3-22-15,-47 42 19 0,0 0-19 0,46-38 20 16,-9-1-20-16,-37 39 18 0,0 0-18 0,32-33 19 16,-11 14-19-16,-21 19 17 0,0 0-17 0,18-14 18 15,1 2-18-15,-19 12 13 0,0 0-13 0,11-11 13 16,-3 6-13-16,-8 5 11 0,0 0-11 0,0 0 12 15,7-3-12-15,-7 3 9 0,0 0-9 0,0 0 9 16,0 0-9-16,0 0 7 0,0 0-7 0,0 0 7 16,0 0-7-16,0 0 5 0,0 0-5 0,0 0 6 15,0 0-6-15,0 0 4 0,0 0-4 0,0 0 5 0,0 0-5 16,0 0 2-16,0 0-2 0,0 0 3 0,0 0-3 16,0 0 2-16,0 0-2 0,9-2 2 0,-9 2-2 15,0 0 2-15,0 0-2 0,0 0 2 0,0 0-2 16,0 0 2-16,0 0-2 0,0 0 2 0,0 0-2 15,0 0 3-15,0 0-3 0,0 0 3 0,0 0-3 16,0 0 3-16,0 0-3 0,0 0 4 0,0 0-4 16,0 0 3-16,0 0-3 0,0 0 4 0,0 0-4 15,0 0 3-15,0 0-3 0,0 0 3 0,0 0-3 0,0 0 2 16,0 0-2-16,0 0 3 0,0 0-3 0,0 0 1 16,0 0-1-16,0 0 2 0,7 5-2 0,-7-5 0 15,0 0 0-15,7 9 0 0,11 15 0 0,-4 0-2110 0</inkml:trace>
  <inkml:trace contextRef="#ctx0" brushRef="#br0" timeOffset="1233.92">16630 11396 1412 0,'0'0'0'0,"-12"-4"0"0,-20-4 0 0,32 8 0 15,0 0 0-15,-41-9 0 0,11 6 0 16,30 3 0-16,0 0 0 0,-19-4 0 0,10 4 0 0,9 0 0 16,0 0 0-16,0 0 0 0,-9 0 0 0,9 0 2 0,0 0-2 15,0 0 3-15,0 0-3 0,0 0 10 0,0 0-10 16,0 0 10-16,0 0-10 0,0 0 21 0,0 0-21 15,-5 16 22-15,1 17-22 0,4-33 26 0,0 0-26 16,-3 44 26-16,3 7-26 0,0-51 24 0,0 0-24 16,3 50 24-16,6-5-24 0,-9-45 21 0,0 0-21 15,13 40 22-15,1-11-22 0,-14-29 19 0,0 0-19 0,12 24 20 16,4-5-20-16,-16-19 33 0,0 0-33 0,18 16 33 16,8-2-33-16,-26-14 46 0,0 0-46 0,32 10 46 15,3-5-46-15,-35-5 60 0,0 0-60 0,39-3 60 16,1-11-60-16,-40 14 56 0,0 0-56 0,48-21 56 15,7-3-56-15,-55 24 46 0,0 0-46 0,67-28 46 16,10-8-46-16,-77 36 53 0,0 0-53 0,82-36 54 16,-1-1-54-16,-81 37 43 0,0 0-43 0,81-39 44 15,5-5-44-15,-86 44 36 0,0 0-36 0,81-41 36 16,-12 4-36-16,-69 37 34 0,0 0-34 0,62-36 34 16,-9-4-34-16,-53 40 27 0,0 0-27 0,47-40 27 0,-1 6-27 15,-46 34 23-15,0 0-23 0,41-28 23 0,-8 7-23 16,-33 21 20-16,0 0-20 0,25-15 21 0,-9 3-21 15,-16 12 18-15,0 0-18 0,11-9 19 0,-11 9-19 16,0 0 18-16,0 0-18 0,12-10 18 0,-12 10-18 16,0 0 15-16,0 0-15 0,0 0 15 0,5-6-15 15,-5 6 17-15,0 0-17 0,0 0 17 0,0 0-17 0,0 0 17 16,0 0-17-16,0 0 17 0,0 0-17 0,0 0 14 16,0 0-14-16,0 0 15 0,9-3-15 0,-9 3 13 15,0 0-13-15,0 0 13 0,0 0-13 0,0 0 10 0,0 0-10 16,0 0 10-16,0-7-10 0,0 7 7 0,0 0-7 15,0 0 8-15,0 0-8 0,0 0 7 0,0 0-7 16,0 0 8-16,0 0-8 0,0 0 5 0,0 0-5 16,0 0 5-16,0 0-5 0,0 0 4 0,0 0-4 0,0 0 4 15,0 0-4-15,0 0 3 0,0 0-3 0,0 0 3 16,0 0-3-16,0 0 2 0,0 0-2 0,0 0 3 16,0 0-3-16,0 0 2 0,0 0-2 0,0 0 2 15,0 0-2-15,0 0 2 0,0 0-2 0,0 0 2 16,0 0-2-16,0 0 2 0,0 0-2 0,0 0 2 15,0 0-2-15,0 0 1 0,0 0-1 0,0 0 2 16,0 0-2-16,0 0 1 0,0 0-1 0,0 0 2 16,0 0-2-16,0 0 1 0,0 0-1 0,0 0 1 15,0 0-1-15,0 0 1 0,0 0-1 0,0 0 1 16,0 0-1-16,0 0 1 0,0 0-1 0,0 0 1 16,0 0-1-16,0 0 1 0,0 0-1 0,0 0 1 0,0 0-1 15,0 0 1-15,0 0-1 0,0 0 1 0,0 0-1 16,0 0 1-16,0 0-1 0,0 0 1 0,0 0-1 15,0 0 0-15,0 0 0 0,0 0 1 0,0 0-1 16,0 0 1-16,0 0-1 0,0 0 1 0,0 0-1 16,0 0 1-16,0 0-1 0,0 0 2 0,0 0-2 15,0 0 2-15,0 0-2 0,0 0 2 0,0 0-2 16,0 0 1-16,0 0-1 0,0 0 1 0,0 0-1 0,0 0 1 16,0 0-1-16,0 0 1 0,0 0-1 0,0 0 1 15,0 0-1-15,0 0 1 0,0 0-1 0,0 0 0 16,0 0 0-16,0 0 1 0,0 0-1 0,0 0 0 0,0 0 0 15,0 0 1-15,0 0-1 0,0 0 1 0,0 0-1 16,0 0 1-16,0 0-1 0,0 0 1 0,0 0-1 16,0 0 1-16,0 0-1 0,0 0 0 0,0 0 0 15,0 0 1-15,0 0-1 0,0 0 0 0,0 0 0 16,0 0 0-16,0 0 0 0,0 0-1 0,0 0 1 0,-12 4 0 16,-27 8 0-16,0 0-2172 0</inkml:trace>
  <inkml:trace contextRef="#ctx0" brushRef="#br0" timeOffset="3017.22">12892 15039 1311 0,'0'0'0'0,"0"0"0"0,0 0 0 15,0 0 50-15,0 0-50 0,0 0 50 0,0 0-50 16,0 0 115-16,0 0-115 0,0 0 116 0,0 0-116 16,0 0 107-16,0 0-107 0,0 0 107 0,0 0-107 15,0 0 63-15,0 0-63 0,0 0 63 0,0 0-63 0,0 0 41 16,0 0-41-16,0 0 41 0,0 0-41 0,0 0 37 0,0 0-37 15,0 0 37-15,0 0-37 0,0 0 33 16,0 0-33-16,0 0 34 0,0 0-34 0,0 0 32 0,0 0-32 16,0 0 33-16,18 8-33 0,-18-8 29 0,0 0-29 15,14 0 30-15,11-2-30 0,-25 2 33 0,0 0-33 16,35-1 33-16,4 1-33 0,-39 0 35 0,0 0-35 16,40 1 36-16,-3 1-36 0,-37-2 47 0,0 0-47 0,37 2 47 15,0-2-47-15,-37 0 42 0,0 0-42 0,36-4 42 16,-6 1-42-16,-30 3 35 0,0 0-35 0,28-2 35 15,0 4-35-15,-28-2 31 0,0 0-31 0,30 2 31 16,2-1-31-16,-32-1 25 0,0 0-25 0,32 0 26 16,-2 0-26-16,-30 0 19 0,0 0-19 0,30 0 20 15,0-1-20-15,-30 1 16 0,0 0-16 0,26-2 16 16,-3 2-16-16,-23 0 13 0,0 0-13 0,25 2 14 16,5-4-14-16,-30 2 11 0,0 0-11 0,26-2 12 15,-6 4-12-15,-20-2 10 0,0 0-10 0,26 2 11 0,0-1-11 16,-26-1 10-16,0 0-10 0,32 0 10 0,4-1-10 15,-36 1 9-15,0 0-9 0,37-2 10 0,-2 0-10 16,-35 2 9-16,0 0-9 0,37 0 9 0,-4 2-9 16,-33-2 7-16,0 0-7 0,34 2 7 0,3-4-7 15,-37 2 8-15,0 0-8 0,35-3 9 0,-3-1-9 16,-32 4 10-16,0 0-10 0,25-2 10 0,-2 4-10 16,-23-2 10-16,0 0-10 0,26 2 10 0,6 0-10 15,-32-2 10-15,0 0-10 0,33 0 10 0,8-4-10 0,-41 4 8 16,0 0-8-16,46-3 8 0,0-1-8 0,-46 4 7 15,0 0-7-15,45-3 8 0,0-1-8 0,-45 4 7 16,0 0-7-16,37-3 8 0,-2 1-8 0,-35 2 9 0,0 0-9 16,33-2 9-16,3 4-9 0,-36-2 10 0,0 0-10 15,35 2 11-15,0-4-11 0,-35 2 12 0,0 0-12 16,37-2 12-16,4 1-12 0,-41 1 10 0,0 0-10 16,35-2 10-16,4-3-10 0,-39 5 8 0,0 0-8 15,39-4 8-15,-8 4-8 0,-31 0 6 0,0 0-6 0,30 4 7 16,-1-1-7-16,-29-3 6 0,0 0-6 0,26 2 6 15,-1-4-6-15,-25 2 6 0,0 0-6 0,25-2 6 16,5 1-6-16,-30 1 6 0,0 0-6 0,30 0 7 16,-4 0-7-16,-26 0 7 0,0 0-7 0,32 0 7 15,5 0-7-15,-37 0 8 0,0 0-8 0,44 0 9 16,7-2-9-16,-51 2 8 0,0 0-8 0,53-4 9 16,-4 1-9-16,-49 3 10 0,0 0-10 0,50-3 11 15,-1-3-11-15,-49 6 8 0,0 0-8 0,48-5 9 16,-4 5-9-16,-44 0 8 0,0 0-8 0,35 2 9 15,-3-2-9-15,-32 0 7 0,0 0-7 0,23 0 7 0,-13 0-7 16,-10 0 6-16,0 0-6 0,7 0 7 0,-7 0-7 16,0 0 7-16,0 0-7 0,0 0 7 0,0 0-7 15,0 0 7-15,0 0-7 0,0 0 7 0,0 0-7 16,0 0 6-16,0 0-6 0,0 0 6 0,0 0-6 16,0 0 4-16,0 0-4 0,0 0 4 0,0 0-4 15,0 0 1-15,0 0-1 0,0 0 2 0,7 0-2 0,-7 0 0 16,0 0 0-16,8-4 0 0,9-9 0 0,1-1-2560 15</inkml:trace>
  <inkml:trace contextRef="#ctx0" brushRef="#br0" timeOffset="4567.08">16475 14943 1311 0,'0'0'0'0,"0"0"0"0,0 0 0 16,0 0 43-16,0 0-43 0,-9 0 44 0,9 0-44 16,0 0 63-16,0 0-63 0,0 0 64 0,-7 0-64 15,7 0 43-15,0 0-43 0,0 0 43 0,0 0-43 16,0 0 33-16,0 0-33 0,0 0 33 0,0 0-33 0,0 0 32 15,0 0-32-15,0 0 32 0,0 0-32 0,0 0 31 16,0 0-31-16,0 0 32 0,0 0-32 0,0 0 35 16,0 0-35-16,0 0 36 0,0 0-36 0,0 0 34 0,0 0-34 15,0 0 35-15,0 0-35 0,0 0 30 0,0 0-30 16,0 0 31-16,0 0-31 0,0 0 40 0,0 0-40 16,0 0 40-16,0 0-40 0,0 0 53 0,0 0-53 15,0 0 54-15,0 0-54 0,0 0 59 0,0 0-59 16,0 0 60-16,0 0-60 0,0 0 63 0,0 0-63 0,0 0 63 15,0 0-63-15,0 0 60 0,0 0-60 0,9 6 60 16,19-3-60-16,-28-3 51 0,0 0-51 0,42 5 51 16,6 2-51-16,-48-7 42 0,0 0-42 0,47 5 43 15,1-3-43-15,-48-2 41 0,0 0-41 0,49 4 41 16,6 2-41-16,-55-6 34 0,0 0-34 0,53 11 34 16,4-1-34-16,-57-10 24 0,0 0-24 0,58 11 25 15,0-4-25-15,-58-7 24 0,0 0-24 0,55 6 24 16,-2 0-24-16,-53-6 18 0,0 0-18 0,54 5 19 15,4 2-19-15,-58-7 15 0,0 0-15 0,64 7 16 0,-4 0-16 16,-60-7 15-16,0 0-15 0,62 5 15 0,-13-3-15 16,-49-2 15-16,0 0-15 0,46 0 15 0,-6 0-15 15,-40 0 17-15,0 0-17 0,41 3 17 0,8 4-17 16,-49-7 21-16,0 0-21 0,48 5 22 0,0-5-22 16,-48 0 23-16,0 0-23 0,40 0 23 0,3 4-23 15,-43-4 24-15,0 0-24 0,38 3 24 0,-9 0-24 16,-29-3 21-16,0 0-21 0,24 2 22 0,-4-5-22 0,-20 3 20 15,0 0-20-15,17-2 20 0,-1 4-20 0,-16-2 14 16,0 0-14-16,16 3 15 0,-7-3-15 0,-9 0 12 16,0 0-12-16,9 0 13 0,0 0-13 0,-9 0 12 0,0 0-12 15,7 0 13-15,-7 0-13 0,0 0 13 0,0 0-13 16,0 0 13-16,8 0-13 0,-8 0 12 0,0 0-12 16,0 0 12-16,0 0-12 0,0 0 11 0,0 0-11 15,7 0 12-15,-7 0-12 0,0 0 9 0,0 0-9 16,0 0 9-16,0 0-9 0,0 0 7 0,0 0-7 0,0 0 7 15,0 0-7-15,0 0 4 0,0 0-4 0,0 0 5 16,0 0-5-16,0 0 3 0,0 0-3 0,0 0 4 16,0 0-4-16,0 0 2 0,0 0-2 0,0 0 2 15,0 0-2-15,0 0 1 0,0 0-1 0,0 0 1 16,0 0-1-16,0 0 0 0,0 0 0 0,0 0 0 16,0 0 0-16,0 0 0 0,0 0 0 0,0 0 0 15,0 0 0-15,0 0-1 0,0 0 1 0,8 0 0 16,-8 0 0-16,0 0-1 0,0 0 1 0,0 0-1 15,0 0 1-15,0 0-2 0,0 0 2 0,-8 0-2 16,8 0 2-16,0 0-5 0,0 0 5 0,0 0-5 0,0 0 5 16,0 0-9-16,0 0 9 0,-8 0-8 0,-19 0 8 15,27 0-11-15,0 0 11 0,-46 0-11 0,-17-2 11 16,63 2-13-16,0 0 13 0,-72-3-13 0,-13-2 13 16,85 5-18-16,0 0 18 0,-87-7-18 0,6 2 18 15,81 5-20-15,0 0 20 0,-81-4-20 0,0 6 20 16,81-2-20-16,0 0 20 0,-81 3-19 0,1-1 19 15,80-2-19-15,0 0 19 0,-70-2-19 0,6-3 19 0,64 5-18 16,0 0 18-16,-63-5-18 0,-9 3 18 0,72 2-17 16,0 0 17-16,-74 0-17 0,1 0 17 0,73 0-17 0,0 0 17 15,-65 0-17-15,7-1 17 0,58 1-15 0,0 0 15 16,-58-4-14-16,-6 2 14 0,64 2-13 0,0 0 13 16,-58 0-13-16,3 0 13 0,55 0-10 0,0 0 10 15,-44 0-10-15,12 0 10 0,32 0-8 0,0 0 8 16,-19 0-7-16,5 0 7 0,14 0-7 0,0 0 7 0,-7 0-7 15,7 0 7-15,0 0-5 0,0 0 5 0,-6 0-5 16,6 0 5-16,0 0-4 0,0 0 4 0,0 0-4 16,0 0 4-16,0 0-4 0,0 0 4 0,6 0-4 15,3 2 4-15,-9-2-4 0,0 0 4 0,31 4-3 16,31 3 3-16,-62-7-4 0,0 0 4 0,78 8-4 16,3-1 4-16,-81-7-5 0,0 0 5 0,99 4-4 15,8-4 4-15,-107 0-4 0,0 0 4 0,115 0-4 16,-2 0 4-16,-113 0-5 0,0 0 5 0,107 1-4 15,3 1 4-15,-110-2-4 0,0 0 4 0,104 2-4 16,-11-2 4-16,-93 0-3 0,0 0 3 0,87 0-2 0,-15 5 2 16,-72-5-2-16,0 0 2 0,67 3-1 0,-11-3 1 15,-56 0-1-15,0 0 1 0,48 0 0 0,-16 2 0 16,-32-2 0-16,0 0 0 0,23 2 0 0,-11 1 0 16,-12-3 0-16,0 0 0 0,7 2 0 0,-7-2 0 15,0 0 0-15,0 0 0 0,9 2 0 0,-9-2 0 16,0 0 0-16,0 0 0 0,0 0 1 0,0 0-1 15,0 0 1-15,0 0-1 0,5-7 1 0,-5 7-1 16,0 0 1-16,0 0-1 0,0 0 1 0,0 0-1 0,0 0 0 16,0 0 0-16,0 0 1 0,-24-14-1 0,24 14 0 15,0 0 0-15,-48-33 0 0,-24-21 0 0,-1-1-2234 16</inkml:trace>
  <inkml:trace contextRef="#ctx0" brushRef="#br0" timeOffset="10467.39">15124 17397 1311 0,'0'0'0'0,"0"0"0"0,0 0 0 15,0 0 40-15,0 0-40 0,0 0 40 0,0 0-40 0,0 0 105 16,0 0-105-16,0 0 106 0,0 0-106 0,0 0 94 16,0 0-94-16,0 0 95 0,0 0-95 0,0 0 55 0,0 0-55 15,0 0 56-15,0 0-56 0,0 0 37 0,0 0-37 16,0 0 38-16,0 0-38 0,0 0 29 0,0 0-29 16,0 0 29-16,0 0-29 0,0 0 31 0,0 0-31 15,0 0 32-15,0 0-32 0,0 0 31 0,0 0-31 0,0 0 31 16,0 0-31-16,0 0 40 0,0 0-40 15,0 0 41-15,0 0-41 0,0 0 41 0,0 0-41 0,0 0 41 16,0 0-41-16,0 0 41 0,0 0-41 0,0 0 41 16,0 0-41-16,0 0 41 0,0 0-41 0,8-24 41 15,1 3-41-15,-9 21 44 0,0 0-44 0,9-27 44 16,0-3-44-16,-9 30 36 0,0 0-36 0,7-29 36 16,-4-1-36-16,-3 30 37 0,0 0-37 0,6-33 37 15,1-6-37-15,-7 39 35 0,0 0-35 0,9-44 35 16,-6 3-35-16,-3 41 34 0,0 0-34 0,5-36 34 15,-3 10-34-15,-2 26 33 0,0 0-33 0,4-23 33 0,-8 1-33 16,4 22 27-16,0 0-27 0,-2-19 27 0,-5-2-27 16,7 21 23-16,0 0-23 0,-7-21 24 0,0 0-24 15,7 21 18-15,0 0-18 0,-5-21 19 0,0-1-19 16,5 22 15-16,0 0-15 0,-7-24 15 0,-4-4-15 16,11 28 14-16,0 0-14 0,-9-26 15 0,-5 4-15 15,14 22 13-15,0 0-13 0,-12-19 13 0,3 5-13 0,9 14 11 16,0 0-11-16,-5-14 12 0,-4 2-12 0,9 12 10 15,0 0-10-15,-14-23 11 0,-16-11-11 0,30 34 7 16,0 0-7-16,-32-44 7 0,0-2-7 0,32 46 7 16,0 0-7-16,-28-42 7 0,7 13-7 0,21 29 6 0,0 0-6 15,-23-30 7-15,-2-3-7 0,25 33 7 0,0 0-7 16,-26-32 7-16,-4 2-7 0,30 30 6 0,0 0-6 16,-28-24 6-16,-4 1-6 0,32 23 4 0,0 0-4 15,-35-22 4-15,-3-1-4 0,38 23 3 0,0 0-3 16,-37-20 3-16,-5-3-3 0,42 23 2 0,0 0-2 0,-42-21 3 15,3 2-3-15,39 19 2 0,0 0-2 0,-34-17 2 16,3 3-2-16,31 14 2 0,0 0-2 0,-27-10 3 16,4 3-3-16,23 7 2 0,0 0-2 0,-17-5 3 15,-6-2-3-15,23 7 1 0,0 0-1 0,-23-7 2 16,-4 2-2-16,27 5 1 0,0 0-1 0,-31-6 1 16,-8 1-1-16,39 5 0 0,0 0 0 0,-43-3 1 15,-2-1-1-15,45 4 0 0,0 0 0 0,-48-1 0 16,6 1 0-16,42 0 0 0,0 0 0 0,-44 3 0 15,3 1 0-15,41-4 0 0,0 0 0 0,-42 1 0 16,-15 1 0-16,57-2 0 0,0 0 0 0,-60 5 0 0,-3 4 0 16,63-9-1-16,0 0 1 0,-67 9 0 0,7 1 0 15,60-10-1-15,0 0 1 0,-62 14 0 0,-3 7 0 16,65-21-1-16,0 0 1 0,-67 20 0 0,-6-2 0 16,73-18-1-16,0 0 1 0,-67 15-1 0,4 1 1 15,63-16-2-15,0 0 2 0,-55 15-1 0,1 3 1 16,54-18-2-16,0 0 2 0,-50 19-2 0,1 3 2 0,49-22-2 15,0 0 2-15,-53 23-2 0,2 1 2 0,51-24-2 16,0 0 2-16,-44 22-2 0,7 1 2 0,37-23-2 16,0 0 2-16,-36 31-2 0,-8 12 2 0,44-43-3 15,0 0 3-15,-37 44-2 0,14-6 2 0,23-38-3 0,0 0 3 16,-17 41-3-16,2 13 3 0,15-54-5 0,0 0 5 16,-14 57-5-16,7-5 5 0,7-52-7 0,0 0 7 15,-2 53-7-15,-1 8 7 0,3-61-5 0,0 0 5 16,0 61-5-16,3-4 5 0,-3-57-6 0,0 0 6 15,9 55-5-15,5-5 5 0,-14-50-6 0,0 0 6 0,18 50-5 16,7 2 5-16,-25-52-6 0,0 0 6 0,30 52-6 16,10 2 6-16,-40-54-8 0,0 0 8 0,44 54-8 15,13 1 8-15,-57-55-8 0,0 0 8 0,62 54-8 16,-2-6 8-16,-60-48-7 0,0 0 7 0,63 45-7 16,2-7 7-16,-65-38-6 0,0 0 6 0,71 33-6 15,3-5 6-15,-74-28-4 0,0 0 4 0,72 24-3 16,2-3 3-16,-74-21-2 0,0 0 2 0,76 17-2 15,5-1 2-15,-81-16-2 0,0 0 2 0,81 13-1 16,6-6 1-16,-87-7-1 0,0 0 1 0,85 6-1 0,-8-3 1 16,-77-3-1-16,0 0 1 0,78-2 0 0,1-1 0 15,-79 3 0-15,0 0 0 0,80-4 0 0,1 1 0 16,-81 3 0-16,0 0 0 0,79-7 0 0,-5-7 0 16,-74 14 0-16,0 0 0 0,76-14 0 0,9 2 0 15,-85 12 0-15,0 0 0 0,83-14 1 0,-13-1-1 16,-70 15 2-16,0 0-2 0,65-19 2 0,-8-2-2 15,-57 21 3-15,0 0-3 0,49-21 3 0,-6 2-3 0,-43 19 4 16,0 0-4-16,35-15 4 0,-12 4-4 0,-23 11 6 16,0 0-6-16,12-7 6 0,-1 2-6 0,-11 5 7 15,0 0-7-15,0 0 7 0,9-12-7 0,-9 12 6 0,0 0-6 16,0 0 6-16,3-9-6 0,-3 9 6 0,0 0-6 16,0 0 6-16,7-7-6 0,-7 7 6 0,0 0-6 15,0 0 7-15,0-7-7 0,0 7 8 0,0 0-8 16,0 0 8-16,0 0-8 0,0 0 7 0,0 0-7 15,0 0 7-15,0 0-7 0,0 0 7 0,0 0-7 0,0 0 7 16,0 0-7-16,0 0 6 0,0 0-6 0,-2-6 6 16,2 6-6-16,0 0 5 0,0 0-5 0,0 0 5 15,0 0-5-15,0 0 3 0,0 0-3 0,9-25 3 16,5-27-3-16,-14 52 2 0,0 0-2 0,21-62 2 16,8 8-2-16,-3 1-2399 0</inkml:trace>
  <inkml:trace contextRef="#ctx0" brushRef="#br0" timeOffset="12050.01">18270 16629 1435 0,'0'0'0'0,"0"0"0"15,-7 7 0-15,7-7 107 0,0 0-107 0,0 0 107 16,0 0-107-16,0 0 121 0,0 0-121 0,-1 7 121 16,1-7-121-16,0 0 75 0,0 0-75 0,0 0 75 15,0 0-75-15,0 0 35 0,0 0-35 0,0-7 36 16,0 7-36-16,0 0 25 0,0 0-25 0,0 0 25 15,0 0-25-15,0 0 20 0,0 0-20 0,0 0 21 16,0 0-21-16,0 0 18 0,0 0-18 0,-8-16 19 16,1-11-19-16,7 27 16 0,0 0-16 0,-14-35 16 15,-2 0-16-15,16 35 19 0,0 0-19 0,-19-32 20 0,-9-3-20 16,28 35 28-16,0 0-28 0,-32-42 29 0,-7-4-29 16,39 46 30-16,0 0-30 0,-40-47 31 0,3 4-31 15,37 43 29-15,0 0-29 0,-39-42 30 0,-3-1-30 16,42 43 28-16,0 0-28 0,-48-42 28 0,-3 4-28 15,51 38 19-15,0 0-19 0,-55-33 19 0,-7 9-19 16,62 24 12-16,0 0-12 0,-60-21 12 0,-7 1-12 0,67 20 6 16,0 0-6-16,-65-14 6 0,-6 9-6 0,71 5 3 15,0 0-3-15,-70 0 3 0,5-2-3 0,65 2 1 16,0 0-1-16,-64 0 1 0,8 0-1 0,56 0 0 16,0 0 0-16,-55 2 1 0,4 1-1 0,51-3 0 0,0 0 0 15,-48 7 1-15,2 3-1 0,46-10 0 0,0 0 0 16,-47 14 0-16,-6 2 0 0,53-16 0 0,0 0 0 15,-55 17 0-15,6 2 0 0,49-19 0 0,0 0 0 16,-44 23 1-16,7 3-1 0,37-26 0 0,0 0 0 16,-39 27 1-16,0 1-1 0,39-28 1 0,0 0-1 15,-39 28 1-15,2-2-1 0,37-26 2 0,0 0-2 0,-37 27 2 16,-5 1-2-16,42-28 2 0,0 0-2 0,-39 26 2 16,9-4-2-16,30-22 2 0,0 0-2 0,-28 25 2 15,-9 4-2-15,37-29 2 0,0 0-2 0,-32 29 2 16,7-3-2-16,25-26 2 0,0 0-2 0,-19 26 2 15,1 2-2-15,18-28 3 0,0 0-3 0,-19 35 3 16,-2 6-3-16,21-41 2 0,0 0-2 0,-21 35 3 16,10-16-3-16,11-19 2 0,0 0-2 0,-9 19 3 15,-1 7-3-15,10-26 2 0,0 0-2 0,-11 33 2 0,2 5-2 16,9-38 2-16,0 0-2 0,-7 38 3 0,4-10-3 16,3-28 2-16,0 0-2 0,0 32 2 0,3 15-2 15,-3-47 1-15,0 0-1 0,5 54 1 0,4-1-1 16,-9-53 0-16,0 0 0 0,13 56 1 0,6-1-1 15,-19-55 0-15,0 0 0 0,19 56 1 0,6-4-1 16,-25-52 0-16,0 0 0 0,28 51 0 0,4 0 0 16,-32-51 0-16,0 0 0 0,37 46 0 0,7-6 0 0,-44-40 0 15,0 0 0-15,50 38 0 0,10 0 0 0,-60-38 0 16,0 0 0-16,61 37 0 0,-6-10 0 0,-55-27 0 16,0 0 0-16,51 25 0 0,6-5 0 0,-57-20 0 0,0 0 0 15,56 18 0-15,6-5 0 0,-62-13 0 0,0 0 0 16,63 11 0-16,1-4 0 0,-64-7 0 0,0 0 0 15,67 2 0-15,-4-6 0 0,-63 4 0 0,0 0 0 16,76-5 0-16,2-2 0 0,-78 7 0 0,0 0 0 0,76-5 0 16,-11 1 0-16,-65 4 0 0,0 0 0 0,49-1 0 15,-22-1 0-15,-27 2 0 0,0 0 0 0,14-2 1 16,-5-1-1-16,-9 3 0 0,0 0 0 0,0 0 1 16,12-2-1-16,-12 2 1 0,0 0-1 0,0 0 1 15,0 0-1-15,0 0 0 0,0 0 0 0,0 0 1 16,0 0-1-16,0 0 1 0,0 0-1 0,0 0 1 15,2-7-1-15,-2 7 1 0,0 0-1 0,0 0 2 16,0 0-2-16,0 0 2 0,0 0-2 0,0 0 2 16,0 0-2-16,0 0 4 0,0 0-4 0,0 0 4 15,0 0-4-15,0 0 4 0,0 0-4 0,0 0 5 16,0 0-5-16,0 0 5 0,0 0-5 0,0 0 6 0,0 0-6 16,0 0 5-16,0 0-5 0,0 0 5 0,0 0-5 15,0 0 3-15,0 0-3 0,0 0 4 0,0 0-4 16,0 0 2-16,0 0-2 0,0 0 2 0,7-3-2 15,-7 3 1-15,0 0-1 0,0 0 2 0,7 0-2 16,-7 0 1-16,0 0-1 0,0 0 1 0,0 0-1 16,0 0 1-16,0 0-1 0,7-6 1 0,-7 6-1 15,0 0 1-15,0 0-1 0,9-1 1 0,-9 1-1 0,0 0 1 16,0 0-1-16,0 0 2 0,0 0-2 0,0 0 2 16,0 0-2-16,0 0 2 0,0 0-2 0,0 0 2 15,0 0-2-15,5-7 2 0,-5 7-2 0,0 0 2 0,0 0-2 16,0 0 3-16,0 0-3 0,0 0 2 0,0 0-2 15,0 0 3-15,0 0-3 0,0 0 3 0,0 0-3 16,7 3 3-16,-7-3-3 0,0 0 4 0,0 0-4 0,0 0 4 16,5-7-4-16,-5 7 3 0,0 0-3 15,0 0 4-15,0 0-4 0,0 0 2 0,0 0-2 0,0 0 3 16,0 0-3-16,0 0 2 0,0 0-2 0,0 0 2 16,0 0-2-16,0 0 1 0,0 0-1 0,0 0 1 15,0 0-1-15,0 0 1 0,0 0-1 0,0 0 1 16,0 0-1-16,0 0 0 0,0 0 0 0,0 0 1 15,0 0-1-15,0 0 0 0,0 0 0 0,0 0 0 16,0 0 0-16,0 0 0 0,0 0 0 0,14-17 0 16,18-38 0-16,-4 1-2050 0</inkml:trace>
  <inkml:trace contextRef="#ctx0" brushRef="#br0" timeOffset="12617.11">18270 16504 1737 0,'0'0'0'0,"0"0"0"15,0 0 0-15,0 0 8 0,0 0-8 0,-8-7 9 16,8 7-9-16,0 0 75 0,0 0-75 0,0 0 75 15,0 0-75-15,0 0 79 0,0 0-79 0,0 0 80 16,0 0-80-16,0 0 37 0,0 0-37 0,0 0 37 16,5 13-37-16,-5-13 29 0,0 0-29 0,9 20 29 15,3 25-29-15,-12-45 23 0,0 0-23 0,11 57 24 16,-6 9-24-16,-5-66 18 0,0 0-18 0,-5 69 19 16,-15 6-19-16,20-75 10 0,0 0-10 0,-30 74 10 0,-10-5-10 15,40-69 7-15,0 0-7 0,-43 68 7 0,4-6-7 16,39-62 11-16,0 0-11 0,-37 57 11 0,-7-6-11 15,44-51 13-15,0 0-13 0,-54 53 14 0,-13 9-14 16,67-62 15-16,0 0-15 0,-74 66 16 0,-8 3-16 16,82-69 14-16,0 0-14 0,-79 68 14 0,10-11-14 15,69-57 11-15,0 0-11 0,-63 50 11 0,-1-3-11 16,64-47 8-16,0 0-8 0,-61 40 9 0,1-6-9 0,60-34 8 16,0 0-8-16,-59 30 8 0,3-6-8 15,56-24 1-15,0 0-1 0,-53 17 2 0,-5-10-2 0,3 0-1800 16</inkml:trace>
  <inkml:trace contextRef="#ctx0" brushRef="#br0" timeOffset="15650.87">10359 17721 1681 0,'0'0'0'0,"0"0"0"0,0 0 0 0,0 0 82 15,0 0-82-15,0 0 82 0,0 0-82 0,0 0 139 16,0 0-139-16,0 0 139 0,0 0-139 0,0 0 74 16,0 0-74-16,0 0 74 0,0 0-74 0,0 0 28 0,0 0-28 15,0 0 29-15,0 0-29 0,0 0 19 0,0 0-19 16,0 0 19-16,0 0-19 0,0 0 14 0,0 0-14 16,0 0 14-16,0 0-14 0,0 0 10 0,0 0-10 15,0 0 11-15,0 0-11 0,0 0 11 0,0 0-11 0,0 0 11 16,0 0-11-16,0 0 12 0,0 0-12 0,0 0 12 15,0 0-12-15,0 0 14 0,0 0-14 0,0 0 15 16,0 0-15-16,0 0 17 0,0 0-17 0,0 0 18 16,0 0-18-16,0 0 20 0,0 0-20 0,0 0 20 15,0 0-20-15,0 0 17 0,0 0-17 0,0 0 17 16,0 0-17-16,0 0 15 0,0 0-15 0,0 0 15 16,0 0-15-16,0 0 11 0,0 0-11 0,0 0 11 15,0 0-11-15,0 0 8 0,0 0-8 0,0 0 9 16,0 0-9-16,0 0 6 0,0 0-6 0,0 0 7 15,0 0-7-15,0 0 5 0,0 0-5 0,0 0 5 0,0 0-5 16,0 0 4-16,0 0-4 0,0 0 4 0,18-4-4 16,-18 4 3-16,0 0-3 0,0 0 4 0,0 0-4 15,0 0 2-15,0 0-2 0,0 0 2 0,9 0-2 16,-9 0 1-16,0 0-1 0,0 0 1 0,0 0-1 16,0 0 0-16,0 0 0 0,0 0 1 0,5-6-1 15,-5 6 0-15,0 0 0 0,0 0 0 0,0 0 0 16,0 0 0-16,0 0 0 0,9 0 0 0,-9 0 0 0,0 0 0 15,0 0 0-15,18 0 0 0,-4-2 0 0,-14 2 0 16,0 0 0-16,19-4 0 0,2-1 0 0,-21 5 0 16,0 0 0-16,23-5 1 0,0 0-1 0,-23 5 2 0,0 0-2 15,19-5 2-15,3 1-2 0,-22 4 4 0,0 0-4 16,23-2 5-16,7-3-5 0,-30 5 8 0,0 0-8 16,33-5 9-16,2 2-9 0,-35 3 12 0,0 0-12 15,36-4 13-15,-8 1-13 0,-28 3 14 0,0 0-14 0,23-4 14 16,-6 2-14-16,-17 2 17 0,0 0-17 0,15-1 18 15,6-1-18-15,-21 2 15 0,0 0-15 0,19-3 16 16,4-1-16-16,-23 4 13 0,0 0-13 0,23-3 14 16,2-3-14-16,-25 6 10 0,0 0-10 0,23-7 11 15,-4 2-11-15,-19 5 9 0,0 0-9 0,21-1 10 16,-5-1-10-16,-16 2 7 0,0 0-7 0,25-2 8 16,3-3-8-16,-28 5 6 0,0 0-6 0,32-7 6 15,-4 0-6-15,-28 7 5 0,0 0-5 0,21-5 5 16,-12 3-5-16,-9 2 4 0,0 0-4 0,9-2 4 15,5-1-4-15,-14 3 4 0,0 0-4 0,14-4 4 16,-2 3-4-16,-12 1 2 0,0 0-2 0,9 0 3 0,-9 0-3 16,0 0 2-16,0 0-2 0,9 0 3 0,-9 0-3 15,0 0 2-15,0 0-2 0,0 0 2 0,9-5-2 16,-9 5 1-16,0 0-1 0,0 0 2 0,0 0-2 16,0 0 1-16,0 0-1 0,0 0 2 0,0 0-2 15,0 0 1-15,0 0-1 0,0 0 1 0,0 0-1 16,0 0 0-16,0 0 0 0,0 0 1 0,0 0-1 15,0 0-1-15,0 0 1 0,0-9-1 0,-13-19 1 0,3 1-2193 16</inkml:trace>
  <inkml:trace contextRef="#ctx0" brushRef="#br0" timeOffset="17617.46">11100 17520 1199 0,'0'0'0'0,"0"0"0"0,0 0 0 16,0 0 115-16,0 0-115 0,27-12 116 0,10 0-116 15,-37 12 97-15,0 0-97 0,40-16 97 0,1 1-97 16,-41 15 60-16,0 0-60 0,44-16 60 0,2-6-60 16,-46 22 26-16,0 0-26 0,49-23 26 0,9 4-26 0,-58 19 15 15,0 0-15-15,64-17 15 0,-1 1-15 0,-63 16 15 16,0 0-15-16,64-17 15 0,-4-2-15 0,-60 19 17 16,0 0-17-16,62-17 17 0,1 5-17 0,-63 12 13 0,0 0-13 15,67-11 13-15,2 1-13 0,-69 10 19 0,0 0-19 16,72-11 20-16,-5 1-20 0,-67 10 17 0,0 0-17 15,64-10 17-15,3 1-17 0,-67 9 19 0,0 0-19 16,65-7 19-16,6 2-19 0,-71 5 20 0,0 0-20 0,68-7 21 16,-4-2-21-16,-64 9 19 0,0 0-19 15,58-10 20-15,-9-2-20 0,-49 12 16 0,0 0-16 0,50-11 17 16,-4 3-17-16,-46 8 14 0,0 0-14 0,44-7 14 16,-4 2-14-16,-40 5 12 0,0 0-12 0,41-2 13 15,-8 0-13-15,-33 2 13 0,0 0-13 0,30 0 13 16,-7 0-13-16,-23 0 11 0,0 0-11 0,13 0 12 15,-6 0-12-15,-7 0 11 0,0 0-11 0,0 0 11 16,9 0-11-16,-9 0 10 0,0 0-10 0,0 0 10 16,0 0-10-16,0 0 9 0,0 0-9 0,0 0 10 15,0 0-10-15,0 0 10 0,0 0-10 0,0 0 11 16,0 0-11-16,0 0 13 0,0 0-13 0,0 0 14 0,0 0-14 16,0 0 16-16,0 0-16 0,0 0 17 0,0 0-17 15,0 0 17-15,0 0-17 0,0 0 17 0,0 0-17 16,0 0 19-16,0 0-19 0,-11 11 20 0,-15 20-20 15,26-31 16-15,0 0-16 0,-32 38 17 0,4-5-17 16,28-33 14-16,0 0-14 0,-27 39 15 0,-12 22-15 16,39-61 11-16,0 0-11 0,-40 66 11 0,6-7-11 0,34-59 9 15,0 0-9-15,-26 50 10 0,5-14-10 0,21-36 10 16,0 0-10-16,-20 37 11 0,-12 6-11 0,32-43 10 16,0 0-10-16,-28 36 10 0,16-19-10 0,12-17 10 15,0 0-10-15,-5 9 10 0,5-9-10 0,0 0 6 0,0 0-6 16,-6 10 7-16,6-10-7 0,0 0 4 0,0 0-4 15,0 0 4-15,-7 7-4 0,7-7 2 0,0 0-2 16,0 0 3-16,14-15-3 0,-14 15 0 0,0 0 0 16,16-19 1-16,7-12-1 0,-23 31 0 0,0 0 0 0,25-38 0 15,5-7 0-15,-30 45 0 0,0 0 0 0,26-49 0 16,-3 4 0-16,-23 45 0 0,0 0 0 0,20-38 0 16,-4 3 0-16,-16 35-1 0,0 0 1 0,15-31 0 15,3 4 0-15,-18 27-1 0,0 0 1 0,18-26 0 16,-4 0 0-16,-14 26-1 0,0 0 1 0,12-23 0 15,-3 9 0-15,-9 14-1 0,0 0 1 0,5-8-1 16,-5 8 1-16,0 0-2 0,0 0 2 0,6-9-1 16,-6 9 1-16,0 0-3 0,0 0 3 0,0 0-2 15,0 0 2-15,0 0-2 0,0 0 2 0,0 0-2 0,0 0 2 16,0 0-1-16,0 0 1 0,0 0 0 0,-11-14 0 16,11 14 0-16,0 0 0 0,-18-14 0 0,-5-6 0 15,23 20 1-15,0 0-1 0,-23-23 1 0,-3 2-1 16,26 21 6-16,0 0-6 0,-32-22 7 0,-7-8-7 15,39 30 15-15,0 0-15 0,-42-34 16 0,-7-8-16 16,49 42 22-16,0 0-22 0,-46-38 23 0,-4 12-23 16,50 26 22-16,0 0-22 0,-45-22 23 0,6 1-23 15,39 21 14-15,0 0-14 0,-35-19 15 0,3 2-15 0,32 17 8 16,0 0-8-16,-25-14 8 0,7 7-8 0,18 7 0 16,0 0 0-16,-8-7 1 0,2-3-1 0,6 10-7 15,0 0 7-15,6-11-6 0,13 6 6 0,-1 0-2040 0</inkml:trace>
  <inkml:trace contextRef="#ctx0" brushRef="#br0" timeOffset="23300.62">16238 15025 1020 0,'0'0'0'0,"0"0"0"0,0 0 0 16,0 0 55-16,0 0-55 0,0 0 55 0,0 0-55 15,0 0 157-15,0 0-157 0,0 0 158 0,0 0-158 16,0 0 111-16,0 0-111 0,0 0 112 0,0 0-112 16,0 0 70-16,0 0-70 0,0 0 71 0,0 0-71 15,0 0 51-15,0 0-51 0,0 0 52 0,0 0-52 16,0 0 36-16,0 0-36 0,0 0 36 0,0 0-36 15,0 0 33-15,0 0-33 0,0 0 33 0,0 0-33 16,0 0 29-16,0 0-29 0,0 0 29 0,0 0-29 0,0 0 22 16,0 0-22-16,0 0 22 0,0 0-22 0,0 0 19 15,0 0-19-15,29-9 20 0,6 9-20 0,-35 0 16 16,0 0-16-16,37 2 16 0,0-2-16 0,-37 0 12 0,0 0-12 16,41 2 12-16,8-1-12 0,-49-1 10 0,0 0-10 15,53 2 11-15,0 0-11 0,-53-2 8 0,0 0-8 16,54 1 8-16,5 1-8 0,-59-2 5 0,0 0-5 15,61 2 6-15,5 3-6 0,-66-5 4 0,0 0-4 0,72 4 4 16,6-6-4-16,-78 2 3 0,0 0-3 0,84-2 3 16,-6 2-3-16,-78 0 2 0,0 0-2 0,81 2 3 15,0 0-3-15,-81-2 1 0,0 0-1 0,76 0 2 16,-2 0-2-16,-74 0 2 0,0 0-2 0,67 0 2 16,-9 0-2-16,-58 0 2 0,0 0-2 0,55-4 2 15,3-3-2-15,-58 7 2 0,0 0-2 0,65-10 3 16,10-1-3-16,-75 11 3 0,0 0-3 0,74-15 3 15,-2-8-3-15,-72 23 3 0,0 0-3 0,67-20 3 16,-4 2-3-16,-63 18 3 0,0 0-3 0,59-14 4 16,-10 4-4-16,-49 10 3 0,0 0-3 0,46-10 3 15,-6-1-3-15,-40 11 3 0,0 0-3 0,36-12 3 0,-4-2-3 16,-32 14 2-16,0 0-2 0,26-14 3 0,-10 1-3 16,-16 13 2-16,0 0-2 0,14-16 2 0,-2-5-2 15,-12 21 3-15,0 0-3 0,13-22 4 0,-8 1-4 16,-5 21 4-16,0 0-4 0,5-17 4 0,-1 3-4 15,-4 14 5-15,0 0-5 0,0-14 5 0,0-3-5 16,0 17 7-16,0 0-7 0,0-23 7 0,-11-6-7 0,11 29 10 16,0 0-10-16,-12-38 11 0,-8-11-11 0,20 49 10 15,0 0-10-15,-19-52 11 0,-4-6-11 0,23 58 12 16,0 0-12-16,-28-59 12 0,-4 2-12 0,32 57 11 0,0 0-11 16,-39-54 12-16,-1 0-12 0,40 54 11 0,0 0-11 15,-43-52 11-15,-6 4-11 0,49 48 10 0,0 0-10 16,-46-49 10-16,6 4-10 0,40 45 9 0,0 0-9 15,-41-39 10-15,4 2-10 0,37 37 9 0,0 0-9 0,-41-33 9 16,-6 7-9-16,47 26 7 0,0 0-7 0,-50-20 8 16,-1 2-8-16,51 18 6 0,0 0-6 0,-54-12 6 15,4 0-6-15,50 12 4 0,0 0-4 0,-55-8 4 16,6 1-4-16,49 7 2 0,0 0-2 0,-56-7 2 16,-4 0-2-16,60 7 1 0,0 0-1 0,-60-4 2 15,3 1-2-15,57 3 1 0,0 0-1 0,-51 0 1 16,3-5-1-16,48 5 0 0,0 0 0 0,-44-2 1 15,0 4-1-15,44-2 0 0,0 0 0 0,-46 1 1 16,-3 3-1-16,49-4 1 0,0 0-1 0,-55 0 1 16,-1 2-1-16,56-2 0 0,0 0 0 0,-51 5 0 15,1 0 0-15,50-5 0 0,0 0 0 0,-45 7 0 0,2-2 0 16,43-5 0-16,0 0 0 0,-39 5 0 0,6 2 0 16,33-7-1-16,0 0 1 0,-34 7 0 0,-6 2 0 15,40-9-1-15,0 0 1 0,-46 10-1 0,-3 2 1 16,49-12-1-16,0 0 1 0,-50 14-1 0,3 2 1 15,47-16-1-15,0 0 1 0,-43 19-1 0,-3 5 1 16,46-24-1-16,0 0 1 0,-35 22-1 0,9-9 1 16,26-13-1-16,0 0 1 0,-27 13 0 0,-5 10 0 0,32-23 0 15,0 0 0-15,-33 21 0 0,-2 1 0 0,35-22 0 16,0 0 0-16,-30 24 0 0,8-1 0 0,22-23 0 16,0 0 0-16,-21 22 0 0,-2 3 0 0,23-25 0 0,0 0 0 15,-23 22 0-15,11-6 0 0,12-16 0 0,0 0 0 16,-9 19 0-16,-1 1 0 0,10-20-1 0,0 0 1 15,-9 28 0-15,0 5 0 0,9-33-1 0,0 0 1 16,-9 36 0-16,6 9 0 0,3-45-1 0,0 0 1 16,-2 44-1-16,2-15 1 0,0-29-2 0,0 0 2 0,9 35-1 15,8 15 1-15,-17-50-3 0,0 0 3 0,25 48-2 16,10-3 2-16,-35-45-4 0,0 0 4 0,34 44-3 16,-1 2 3-16,-33-46-3 0,0 0 3 0,32 50-3 15,0-5 3-15,-32-45-2 0,0 0 2 0,35 42-2 16,2-4 2-16,-37-38-4 0,0 0 4 0,41 36-3 15,-1-3 3-15,-40-33-4 0,0 0 4 0,50 28-4 16,8-7 4-16,-58-21-4 0,0 0 4 0,62 15-3 16,-1-3 3-16,-61-12-5 0,0 0 5 0,59 13-4 15,-5-5 4-15,-54-8-4 0,0 0 4 0,53 7-4 16,4-2 4-16,-57-5-4 0,0 0 4 0,53 4-3 0,-8-1 3 16,-45-3-3-16,0 0 3 0,37 4-3 0,-14-3 3 15,-23-1-4-15,0 0 4 0,16 0-3 0,-5 0 3 16,-11 0-5-16,0 0 5 0,9 2-5 0,-2 2 5 15,-7-4-6-15,0 0 6 0,0 0-5 0,14 1 5 16,-14-1-9-16,0 0 9 0,9-1-9 0,7-6 9 16,-1 0-1806-16</inkml:trace>
  <inkml:trace contextRef="#ctx0" brushRef="#br0" timeOffset="48900.31">15813 17880 971 0,'0'0'0'0,"0"0"47"0,0 0-47 0,-47-28 47 0,4 1-47 16,43 27 60-16,0 0-60 0,-38-26 61 15,6 3-61-15,32 23 4 0,0 0-4 0,-32-29 5 0,-5-14-5 16,-4-2-837-16</inkml:trace>
  <inkml:trace contextRef="#ctx0" brushRef="#br0" timeOffset="62035.93">19078 16112 751 0,'0'0'0'0,"0"0"0"0,0 0 0 0,0 0 0 0,0 0 0 15,0 0 0-15,0 0 0 0,0 0 1 0,0 0-1 16,0 0 2-16,0 0-2 0,0 0 40 0,0 0-40 16,0 0 40-16,0 0-40 0,0 0 81 0,0 0-81 15,0 0 82-15,0 0-82 0,0 0 65 0,0 0-65 0,0 0 66 16,0 0-66-16,0 0 69 0,0 0-69 0,0 0 69 15,0 0-69-15,0 0 62 0,0 0-62 0,0 0 62 16,0 0-62-16,0 0 58 0,0 0-58 0,0 0 58 16,0 0-58-16,0 0 60 0,0 0-60 0,0 0 61 15,0 0-61-15,0 0 58 0,0 0-58 0,0 0 59 16,0 0-59-16,0 0 53 0,0 0-53 0,0 0 54 16,20-11-54-16,-20 11 44 0,0 0-44 0,0 0 44 15,17-2-44-15,-17 2 39 0,0 0-39 0,27-3 39 16,6-1-39-16,-33 4 30 0,0 0-30 0,39-1 30 15,3-1-30-15,-42 2 24 0,0 0-24 0,43-2 25 0,-1 1-25 16,-42 1 24-16,0 0-24 0,46-2 24 0,2 2-24 16,-48 0 23-16,0 0-23 0,49 0 23 0,4 0-23 15,-53 0 19-15,0 0-19 0,58 0 19 0,6 0-19 16,-64 0 18-16,0 0-18 0,63 0 18 0,2 2-18 16,-65-2 15-16,0 0-15 0,64 1 15 0,3-2-15 15,-67 1 11-15,0 0-11 0,65-2 11 0,2 4-11 16,-67-2 10-16,0 0-10 0,67 1 10 0,-9 1-10 0,-58-2 9 15,0 0-9-15,60 0 10 0,4-3-10 0,-64 3 8 16,0 0-8-16,63-4 9 0,-6 1-9 0,-57 3 8 16,0 0-8-16,51-2 9 0,-7 0-9 0,-44 2 13 0,0 0-13 15,42 0 14-15,2 0-14 0,-44 0 16 0,0 0-16 16,41 0 17-16,0-2-17 0,-41 2 19 0,0 0-19 16,40-3 20-16,1 0-20 0,-41 3 17 0,0 0-17 15,37-4 17-15,7 1-17 0,-44 3 16 0,0 0-16 16,40-2 17-16,3 0-17 0,-43 2 14 0,0 0-14 0,40-2 15 15,-3-1-15-15,-37 3 12 0,0 0-12 0,32-2 13 16,-4 0-13-16,-28 2 13 0,0 0-13 0,29 0 13 16,-8 0-13-16,-21 0 12 0,0 0-12 0,19 0 12 15,-3 0-12-15,-16 0 9 0,0 0-9 0,12 0 10 16,-3 0-10-16,-9 0 8 0,0 0-8 0,0 0 9 16,9 0-9-16,-9 0 8 0,0 0-8 0,0 0 9 15,0 0-9-15,0 0 8 0,0 0-8 0,0 0 8 16,7 0-8-16,-7 0 9 0,0 0-9 0,0 0 10 15,0 0-10-15,0 0 8 0,0 0-8 0,0 0 8 0,0 0-8 16,0 0 6-16,0 0-6 0,0 0 7 0,0 0-7 16,0 0 4-16,0 0-4 0,-21-1 5 0,-11 1-5 15,32 0 2-15,0 0-2 0,-46 1 3 0,2 1-3 16,44-2 1-16,0 0-1 0,-42 2 1 0,-2 1-1 16,44-3 0-16,0 0 0 0,-53 2 0 0,-4-2 0 15,57 0 0-15,0 0 0 0,-60 2 0 0,0 1 0 16,60-3-1-16,0 0 1 0,-67 2 0 0,-7-4 0 0,74 2-1 15,0 0 1-15,-79 0-1 0,-4 4 1 0,83-4-2 16,0 0 2-16,-88 3-1 0,5-3 1 0,83 0-3 16,0 0 3-16,-81 2-2 0,-4 3 2 0,85-5-3 0,0 0 3 15,-83 4-2-15,-1-4 2 0,84 0-3 0,0 0 3 16,-85 0-2-16,0 1 2 0,85-1-2 0,0 0 2 16,-81 2-2-16,2 2 2 0,79-4-2 0,0 0 2 15,-74 1-2-15,7-2 2 0,67 1-2 0,0 0 2 16,-64-4-1-16,6 1 1 0,58 3-2 0,0 0 2 0,-57-4-1 15,3 1 1-15,54 3-1 0,0 0 1 0,-51-2-1 16,-4 4 1-16,55-2-1 0,0 0 1 0,-55 3-1 16,13 1 1-16,42-4-2 0,0 0 2 0,-28 1-1 15,14 1 1-15,14-2-1 0,0 0 1 0,0 0-1 16,-6 0 1-16,6 0-1 0,0 0 1 0,0 0-1 16,0 0 1-16,0 0-1 0,0 0 1 0,0 0-1 15,0 0 1-15,0 0-1 0,0 0 1 0,6 2-1 16,2 1 1-16,-8-3-1 0,0 0 1 0,25 5-1 15,19 4 1-15,-44-9-2 0,0 0 2 0,55 9-2 16,10-2 2-16,-65-7-1 0,0 0 1 0,69 3-1 0,7 1 1 16,-76-4-1-16,0 0 1 0,77 3 0 0,-2-1 0 15,-75-2-1-15,0 0 1 0,74 0 0 0,3 0 0 16,-77 0 0-16,0 0 0 0,74 3 0 0,-8 1 0 16,-66-4 0-16,0 0 0 0,54 5 0 0,-4 5 0 15,-50-10 0-15,0 0 0 0,44 11 1 0,-4-4-1 16,-40-7 0-16,0 0 0 0,39 3 0 0,7-3 0 0,-46 0 0 15,0 0 0-15,48-5 0 0,3-11 0 0,-51 16-4 16,0 0 4-16,61-22-4 0,14-6 4 0,0 0-2007 16</inkml:trace>
  <inkml:trace contextRef="#ctx0" brushRef="#br0" timeOffset="63184.42">22484 16167 1703 0,'0'0'0'0,"0"0"0"0,0 0 0 0,0 0 16 16,0 0-16-16,0 0 16 0,0 7-16 0,0-7 37 0,0 0-37 16,0 0 38-16,0 0-38 0,0 0 107 0,0 0-107 15,0 0 108-15,0 0-108 0,0 0 81 0,0 0-81 16,7 0 82-16,-7 0-82 0,0 0 68 0,0 0-68 15,30-4 69-15,20-8-69 0,-50 12 57 0,0 0-57 0,61-14 58 16,17 2-58-16,-78 12 46 0,0 0-46 0,81-10 46 16,6 0-46-16,-87 10 36 0,0 0-36 0,88-13 36 15,7 0-36-15,-95 13 28 0,0 0-28 0,92-11 28 16,3 6-28-16,-95 5 21 0,0 0-21 0,97-7 21 16,0-5-21-16,-97 12 18 0,0 0-18 0,102-12 19 15,1 1-19-15,-103 11 15 0,0 0-15 0,97-10 16 16,-13 0-16-16,-84 10 19 0,0 0-19 0,78-9 19 15,-9 6-19-15,-69 3 21 0,0 0-21 0,58-6 21 16,-21 6-21-16,-37 0 17 0,0 0-17 0,25 2 18 0,-9 0-18 16,-16-2 15-16,0 0-15 0,12 0 16 0,0 0-16 15,-12 0 13-15,0 0-13 0,9 0 13 0,-9 0-13 16,0 0 10-16,0 0-10 0,7 0 10 0,-7 0-10 16,0 0 6-16,0 0-6 0,0 0 7 0,0 0-7 15,0 0 2-15,0 0-2 0,0 0 2 0,0 0-2 16,0 0 0-16,0 0 0 0,-25 3 1 0,-6 2-1 15,31-5 0-15,0 0 0 0,-43 7 0 0,-8 2 0 0,51-9-1 16,0 0 1-16,-54 9-1 0,-1-1 1 0,55-8-4 16,0 0 4-16,-64 7-4 0,-13-3 4 0,77-4-10 15,0 0 10-15,-81 1-10 0,-4 1 10 0,85-2-13 16,0 0 13-16,-90 4-12 0,2 1 12 0,88-5-15 0,0 0 15 16,-92 9-14-16,-3 1 14 0,95-10-14 0,0 0 14 15,-87 12-13-15,6-2 13 0,81-10-16 0,0 0 16 16,-70 7-15-16,4 0 15 0,66-7-16 0,0 0 16 15,-56 7-16-15,5-2 16 0,51-5-13 0,0 0 13 16,-37 4-12-16,19-4 12 0,18 0-10 0,0 0 10 0,-12 2-9 16,12-2 9-16,0 0-6 0,0 0 6 0,0 0-6 15,-7 1 6-15,7-1-3 0,0 0 3 0,0 0-2 16,0 0 2-16,0 0-2 0,0 0 2 0,19 0-1 16,23 0 1-16,-42 0-1 0,0 0 1 0,57-1 0 15,8-6 0-15,-65 7-1 0,0 0 1 0,78-11 0 16,19-3 0-16,-97 14 0 0,0 0 0 0,99-13 0 15,10 0 0-15,-109 13 0 0,0 0 0 0,113-12 1 16,2 4-1-16,-115 8 1 0,0 0-1 0,111-7 1 16,-16 2-1-16,-95 5 2 0,0 0-2 0,90-4 2 0,-5 1-2 15,-85 3 3-15,0 0-3 0,77-4 3 0,-5 1-3 16,-72 3 2-16,0 0-2 0,59-4 3 0,-28 3-3 16,-31 1 2-16,0 0-2 0,18 0 3 0,-7 1-3 15,-11-1 3-15,0 0-3 0,0 0 3 0,12 4-3 16,-12-4 3-16,0 0-3 0,0 0 3 0,0 0-3 15,0 0 2-15,0 0-2 0,0 0 2 0,5 0-2 16,-5 0 0-16,0 0 0 0,0 0 1 0,0 0-1 0,0 0 0 16,0 0 0-16,-10-4 0 0,-26-10 0 0,1 1-2025 15</inkml:trace>
  <inkml:trace contextRef="#ctx0" brushRef="#br0" timeOffset="67711.36">28691 12945 1737 0,'0'0'0'0,"0"0"0"0,-28 17 0 16,28-17 61-16,0 0-61 0,-30 19 62 0,-7 5-62 15,37-24 5-15,0 0-5 0,-40 24 5 0,-3-1-5 16,43-23-8-16,0 0 8 0,-54 9-8 0,-20-20 8 16,-2 1-1331-16</inkml:trace>
  <inkml:trace contextRef="#ctx0" brushRef="#br0" timeOffset="69101.38">24573 15572 2039 0,'0'0'0'0,"0"0"0"16,0 0 0-16,0 0 95 0,0 0-95 0,0 0 96 15,0 0-96-15,0 0 118 0,0 0-118 0,0 0 118 16,0 0-118-16,0 0 69 0,0 0-69 0,0 0 70 15,0 0-70-15,0 0 24 0,0 0-24 0,0 0 24 16,28-2-24-16,-28 2 11 0,0 0-11 0,33-7 12 16,19-3-12-16,-52 10 6 0,0 0-6 0,61-18 7 0,15-6-7 15,-76 24 10-15,0 0-10 0,90-28 10 0,21-6-10 16,-111 34 14-16,0 0-14 0,126-38 15 0,11-2-15 16,-137 40 25-16,0 0-25 0,139-40 26 0,4 0-26 15,-143 40 29-15,0 0-29 0,149-34 30 0,2-1-30 16,-151 35 28-16,0 0-28 0,145-31 29 0,-13 1-29 15,-132 30 25-15,0 0-25 0,127-26 25 0,-7 4-25 16,-120 22 19-16,0 0-19 0,104-17 20 0,-14 5-20 0,-90 12 16 16,0 0-16-16,71-9 16 0,-22 7-16 0,-49 2 11 15,0 0-11-15,35 0 12 0,-12 4-12 0,-23-4 8 16,0 0-8-16,16 1 9 0,-4-1-9 0,-12 0 7 0,0 0-7 16,11 2 7-16,-4 2-7 0,-7-4 5 0,0 0-5 15,0 0 6-15,9 6-6 0,-9-6 6 0,0 0-6 16,-2 14 7-16,-5 16-7 0,7-30 7 0,0 0-7 15,-14 38 7-15,-9 12-7 0,23-50 10 0,0 0-10 0,-32 54 10 16,-8 4-10-16,40-58 10 0,0 0-10 0,-44 61 10 16,-2 1-10-16,46-62 11 0,0 0-11 0,-41 63 12 15,4-3-12-15,37-60 11 0,0 0-11 0,-32 61 11 16,6-4-11-16,26-57 9 0,0 0-9 0,-21 45 9 16,8-17-9-16,13-28 8 0,0 0-8 0,-7 19 9 15,6-9-9-15,1-10 4 0,0 0-4 0,-2 7 5 16,2-7-5-16,0 0 2 0,0 0-2 0,2 9 3 15,-2-9-3-15,0 0 2 0,0 0-2 0,7-13 2 16,5-11-2-16,-12 24 1 0,0 0-1 0,21-40 2 16,13-20-2-16,-34 60 2 0,0 0-2 0,39-66 3 15,3 4-3-15,-42 62 8 0,0 0-8 0,42-59 9 0,2 0-9 16,-44 59 13-16,0 0-13 0,44-57 13 0,0-2-13 16,-44 59 17-16,0 0-17 0,46-55 17 0,0 1-17 15,-46 54 14-15,0 0-14 0,46-47 14 0,-7 6-14 16,-39 41 12-16,0 0-12 0,28-35 13 0,-12 8-13 15,-16 27 11-15,0 0-11 0,7-23 11 0,-5 6-11 16,-2 17 8-16,0 0-8 0,-2-18 9 0,0-1-9 16,2 19 8-16,0 0-8 0,-7-22 8 0,-5-2-8 0,12 24 6 15,0 0-6-15,-18-24 7 0,-3 1-7 0,21 23 8 16,0 0-8-16,-26-22 8 0,-4-4-8 0,30 26 9 0,0 0-9 16,-30-25 10-16,-2 5-10 0,32 20 9 0,0 0-9 15,-34-16 10-15,-6 9-10 0,40 7 9 0,0 0-9 16,-41-5 10-16,2 5-10 0,39 0 10 0,0 0-10 15,-40 5 11-15,-4 0-11 0,44-5 5 0,0 0-5 16,-46 9 5-16,5 0-5 0,41-9 3 0,0 0-3 16,-38 5 3-16,6-4-3 0,32-1-1 0,0 0 1 0,-23 0 0 15,10 0 0-15,13 0-21 0,0 0 21 0,0 0-21 16,15-13 21-16,-15 13-55 0,0 0 55 0,31-14-54 16,22-7 54-16,0 0-2505 0</inkml:trace>
  <inkml:trace contextRef="#ctx0" brushRef="#br0" timeOffset="71351.48">24975 13512 1793 0,'0'0'0'0,"0"0"0"15,0 0 0-15,0 0 69 0,0 0-69 0,0 0 70 16,0 0-70-16,0 0 137 0,0 0-137 0,0 0 138 16,0 0-138-16,0 0 97 0,0 0-97 0,0 0 97 15,-18 7-97-15,18-7 52 0,0 0-52 0,0 0 52 16,0 0-52-16,0 0 32 0,0 0-32 0,0 0 33 16,0 0-33-16,0 0 25 0,0 0-25 0,0 0 26 15,0 0-26-15,0 0 19 0,0 0-19 0,0 0 20 16,0 0-20-16,0 0 15 0,0 0-15 0,0 0 16 0,-1 23-16 15,1-23 11-15,0 0-11 0,3 34 12 0,2 13-12 16,-5-47 8-16,0 0-8 0,7 47 9 0,2-8-9 16,-9-39 5-16,0 0-5 0,5 33 6 0,3-14-6 15,-8-19 4-15,0 0-4 0,7 14 4 0,-2-5-4 16,-5-9 2-16,0 0-2 0,16 7 3 0,5-5-3 16,-21-2 3-16,0 0-3 0,35-14 4 0,18-23-4 0,-53 37 4 15,0 0-4-15,62-64 4 0,7-24-4 0,-69 88 6 16,0 0-6-16,79-97 6 0,18-5-6 0,-97 102 17 0,0 0-17 15,102-105 17-15,4-5-17 0,-106 110 25 0,0 0-25 16,104-100 26-16,-14 22-26 0,-90 78 27 16,0 0-27-16,81-62 27 0,-17 22-27 0,-64 40 27 0,0 0-27 15,44-24 28-15,-21 10-28 0,-23 14 17 0,0 0-17 0,3 12 17 16,-17 28-17-16,14-40 2 0,0 0-2 16,-40 54 2-16,-36 10-2 0,0-2-2201 0</inkml:trace>
  <inkml:trace contextRef="#ctx0" brushRef="#br0" timeOffset="71834.82">23968 14376 2073 0,'0'0'0'0,"0"0"0"0,3-9 0 15,-3 9 35-15,0 0-35 0,7-15 36 0,7-10-36 16,-14 25 71-16,0 0-71 0,18-22 72 0,3 6-72 16,-21 16 44-16,0 0-44 0,32-5 44 0,14 2-44 15,-46 3 33-15,0 0-33 0,51 3 33 0,0 6-33 16,-51-9 32-16,0 0-32 0,53 12 32 0,-4-2-32 16,-49-10 27-16,0 0-27 0,50 2 27 0,6-9-27 15,-56 7 29-15,0 0-29 0,62-19 29 0,10-12-29 0,-72 31 30 16,0 0-30-16,78-45 30 0,1-19-30 0,-79 64 39 0,0 0-39 15,81-78 40-15,8-16-40 0,-89 94 34 0,0 0-34 16,100-103 34-16,13-6-34 0,-113 109 40 0,0 0-40 16,136-127 40-16,16-9-40 0,-152 136 31 0,0 0-31 15,155-142 31-15,0 1-31 0,-155 141 28 0,0 0-28 16,145-121 29-16,-13 33-29 0,-132 88 26 0,0 0-26 0,113-64 27 16,-14 21-27-16,-99 43 22 0,0 0-22 0,86-30 23 15,-10 11-23-15,-76 19 20 0,0 0-20 0,62-12 21 16,-22 5-21-16,-40 7 17 0,0 0-17 0,30-1 17 15,-5-1-17-15,-25 2 12 0,0 0-12 0,19 0 13 16,-3 0-13-16,-16 0 3 0,0 0-3 0,13 0 4 16,-5 0-4-16,-8 0-1 0,0 0 1 0,0 0 0 15,7-5 0-15,-7 5-12 0,0 0 12 0,-3-9-11 16,-6-8 11-16,0-2-2343 0</inkml:trace>
  <inkml:trace contextRef="#ctx0" brushRef="#br0" timeOffset="76535.03">28030 14473 1905 0,'0'0'0'16,"0"0"0"-16,0 0 0 0,0 0 140 0,0 0-140 15,0 0 141-15,0 0-141 0,0 0 205 0,0 0-205 16,0 0 205-16,0 0-205 0,0 0 106 0,0 0-106 15,0 0 106-15,0 0-106 0,0 0 67 0,0 0-67 0,0 0 67 16,-18-28-67-16,18 28 38 0,0 0-38 0,-10-17 38 16,-6-8-38-16,16 25 31 0,0 0-31 0,-20-27 32 15,1-4-32-15,19 31 28 0,0 0-28 0,-18-28 28 16,1 9-28-16,17 19 25 0,0 0-25 0,-16-10 26 16,0-1-26-16,16 11 22 0,0 0-22 0,-14-2 23 15,5-1-23-15,9 3 23 0,0 0-23 0,-12 5 23 16,-8 11-23-16,20-16 23 0,0 0-23 0,-19 34 23 15,3 25-23-15,16-59 16 0,0 0-16 0,-12 68 17 16,5 3-17-16,7-71 9 0,0 0-9 0,-4 69 9 16,8-3-9-16,-4-66 4 0,0 0-4 0,8 57 5 0,1-12-5 15,-9-45 1-15,0 0-1 0,9 29 2 0,-2-10-2 16,-7-19 0-16,0 0 0 0,5 12 0 0,4-5 0 16,-9-7-3-16,0 0 3 0,18-2-2 0,10-10 2 15,-28 12-9-15,0 0 9 0,30-20-8 0,-9-6 8 16,-21 26-14-16,0 0 14 0,18-33-14 0,0-5 14 15,-18 38-14-15,0 0 14 0,15-42-14 0,-4-1 14 0,-11 43-14 16,0 0 14-16,9-45-13 0,-2 2 13 0,-7 43-12 16,0 0 12-16,5-40-11 0,-1 9 11 0,-4 31-9 15,0 0 9-15,2-23-9 0,-1 11 9 0,-1 12-6 0,0 0 6 16,0 0-6-16,2-9 6 0,-2 9-4 0,0 0 4 16,0 0-3-16,0 0 3 0,0 0-3 0,0 0 3 15,0 0-2-15,0 0 2 0,0 0-2 0,0 0 2 16,0 0-2-16,0 0 2 0,0 0-2 0,0 0 2 15,9 16-2-15,7 20 2 0,-16-36-2 0,0 0 2 16,21 49-1-16,2 6 1 0,-23-55-3 0,0 0 3 0,25 66-3 16,-1 8 3-16,-24-74-4 0,0 0 4 0,27 82-4 15,1 13 4-15,-28-95-6 0,0 0 6 0,26 98-5 16,-8-4 5-16,-18-94-8 0,0 0 8 0,14 93-8 16,-3 3 8-16,-11-96-9 0,0 0 9 0,5 88-8 15,-7-16 8-15,2-72-5 0,0 0 5 0,-10 59-5 16,-10-19 5-16,20-40-5 0,0 0 5 0,-26 33-5 15,-4-14 5-15,30-19-6 0,0 0 6 0,-35 9-6 16,-4-13 6-16,39 4-7 0,0 0 7 0,-37-17-6 16,1-14 6-16,36 31-3 0,0 0 3 0,-31-42-2 0,8-6 2 15,23 48-2-15,0 0 2 0,-14-56-1 0,7-8 1 16,7 64-1-16,0 0 1 0,1-67 0 0,10-2 0 16,-11 69 0-16,0 0 0 0,16-70 0 0,5-2 0 15,-21 72 0-15,0 0 0 0,26-76 0 0,6-7 0 16,-32 83 0-16,0 0 0 0,34-85 0 0,3 3 0 15,-37 82 0-15,0 0 0 0,38-77 0 0,0 7 0 16,-38 70 1-16,0 0-1 0,37-65 1 0,-4-6-1 0,-33 71 2 16,0 0-2-16,30-70 3 0,-5 8-3 0,-25 62 4 15,0 0-4-15,21-57 5 0,-5 5-5 0,-16 52 7 16,0 0-7-16,10-45 7 0,-4 5-7 0,-6 40 9 16,0 0-9-16,1-34 10 0,-2 6-10 0,1 28 13 0,0 0-13 15,-7-19 13-15,-6 2-13 0,13 17 16 0,0 0-16 16,-16-11 16-16,-1 8-16 0,17 3 17 0,0 0-17 15,-20 3 17-15,-1 11-17 0,21-14 17 0,0 0-17 16,-21 24 17-16,2 11-17 0,19-35 9 0,0 0-9 0,-18 45 10 16,0-2-10-16,18-43 5 0,0 0-5 0,-12 49 5 15,7 4-5-15,5-53 0 0,0 0 0 0,0 54 1 16,7 5-1-16,-7-59 0 0,0 0 0 0,10 52 0 16,4-16 0-16,-14-36-4 0,0 0 4 0,18 31-3 15,3 0 3-15,-21-31-6 0,0 0 6 0,21 25-5 16,-3-8 5-16,-18-17-10 0,0 0 10 0,18 12-10 15,3-2 10-15,-21-10-12 0,0 0 12 0,21 6-12 16,-2-3 12-16,-19-3-12 0,0 0 12 0,23-5-11 16,9-9 11-16,-32 14-10 0,0 0 10 0,28-21-9 0,-5-8 9 15,-23 29-9-15,0 0 9 0,20-35-9 0,-4-1 9 16,-16 36-6-16,0 0 6 0,14-42-6 0,0-6 6 16,-14 48-4-16,0 0 4 0,17-50-3 0,5 3 3 15,-22 47-3-15,0 0 3 0,21-43-2 0,0 5 2 16,-21 38-2-16,0 0 2 0,19-35-1 0,-6 2 1 15,-13 33 0-15,0 0 0 0,10-29 0 0,-1-1 0 16,-9 30 0-16,0 0 0 0,7-22 1 0,0 3-1 0,-7 19 2 16,0 0-2-16,7-14 3 0,-1 3-3 0,-6 11 4 15,0 0-4-15,1-8 4 0,1 3-4 0,-2 5 5 16,0 0-5-16,0 0 6 0,5-11-6 0,-5 11 5 0,0 0-5 16,0 0 5-16,0 0-5 0,0 0 4 0,0 0-4 15,0 0 4-15,0 0-4 0,0 0 2 0,0 0-2 16,9 14 3-16,2 10-3 0,-11-24 1 0,0 0-1 15,16 35 1-15,0 12-1 0,-16-47 0 0,0 0 0 16,14 48 1-16,0-6-1 0,-14-42 0 0,0 0 0 16,14 48 0-16,-2 14 0 0,-12-62 0 0,0 0 0 0,11 66 0 15,-2-5 0-15,-9-61-1 0,0 0 1 0,7 50 0 16,-2-15 0-16,-5-35-1 0,0 0 1 0,5 24 0 16,1-7 0-16,-6-17-1 0,0 0 1 0,3 12-1 15,-3-5 1-15,0-7-1 0,0 0 1 0,0-7 0 16,-2-15 0-16,2 22 0 0,0 0 0 0,-3-40 0 15,-1-29 0-15,4 69 0 0,0 0 0 0,0-82 0 16,6-4 0-16,-6 86 0 0,0 0 0 0,10-88 0 16,4 4 0-16,-14 84 1 0,0 0-1 0,16-70 1 0,-2 12-1 15,-14 58 3-15,0 0-3 0,13-41 3 0,-6 15-3 16,-7 26 5-16,0 0-5 0,5-16 6 0,2 8-6 16,-7 8 8-16,0 0-8 0,0 0 8 0,9-5-8 15,-9 5 8-15,0 0-8 0,10 12 9 0,17 15-9 16,-27-27 7-16,0 0-7 0,33 38 7 0,1 6-7 15,-34-44 5-15,0 0-5 0,33 48 5 0,1-3-5 16,-34-45 4-16,0 0-4 0,30 49 4 0,-5-4-4 0,-25-45 3 16,0 0-3-16,26 43 3 0,4 2-3 0,-30-45 2 15,0 0-2-15,28 36 2 0,-12-13-2 0,-16-23 1 16,0 0-1-16,11 13 2 0,-3-6-2 0,-8-7 2 16,0 0-2-16,16 4 2 0,14-2-2 0,-30-2 2 0,0 0-2 15,34-11 3-15,-1-15-3 0,-33 26 2 0,0 0-2 16,30-33 3-16,-7-6-3 0,-23 39 3 0,0 0-3 15,20-42 3-15,-6 2-3 0,-14 40 2 0,0 0-2 16,12-45 3-16,-5-1-3 0,-7 46 2 0,0 0-2 16,4-49 2-16,-4-3-2 0,0 52 1 0,0 0-1 0,-2-50 2 15,-3-4-2-15,5 54 1 0,0 0-1 0,-9-48 1 16,-2 6-1-16,11 42 1 0,0 0-1 0,-14-36 1 16,-3 10-1-16,17 26 2 0,0 0-2 0,-18-19 2 15,4 7-2-15,14 12 4 0,0 0-4 0,-11-9 4 16,2 6-4-16,9 3 4 0,0 0-4 0,0 0 4 15,-8 21-4-15,8-21 1 0,0 0-1 0,0 27 2 16,1 16-2-16,-1-43 0 0,0 0 0 0,7 51 0 16,6 20 0-16,-13-71-4 0,0 0 4 0,16 69-3 15,3 2 3-15,-19-71-9 0,0 0 9 0,23 60-8 16,-2-13 8-16,-21-47-20 0,0 0 20 0,20 33-20 0,-8-14 20 16,-12-19-29-16,0 0 29 0,9 12-28 0,-4-5 28 15,-5-7-29-15,0 0 29 0,7 5-28 0,4-1 28 16,-11-4-28-16,0 0 28 0,19 0-27 0,9-12 27 15,-28 12-20-15,0 0 20 0,28-19-19 0,-3-11 19 16,-25 30-14-16,0 0 14 0,21-43-13 0,-1-11 13 16,-20 54-9-16,0 0 9 0,17-59-8 0,-1-6 8 0,-16 65-4 15,0 0 4-15,18-68-4 0,-2 2 4 0,-16 66-1 16,0 0 1-16,21-62-1 0,2 12 1 0,-23 50 0 16,0 0 0-16,25-42 1 0,-3 6-1 0,-22 36 5 15,0 0-5-15,18-28 5 0,-6 14-5 0,-12 14 11 0,0 0-11 16,9-5 11-16,-2 4-11 0,-7 1 13 0,0 0-13 15,14 3 14-15,13 6-14 0,-27-9 11 0,0 0-11 16,35 19 12-16,6 14-12 0,-41-33 9 0,0 0-9 0,42 36 9 16,-7-1-9-16,-35-35 7 0,0 0-7 15,29 34 7-15,-8-6-7 0,-21-28 8 0,0 0-8 0,17 26 8 16,-3-7-8-16,-14-19 9 0,0 0-9 0,13 12 10 16,-4 0-10-16,-9-12 6 0,0 0-6 0,8 7 7 15,5-2-7-15,-13-5 5 0,0 0-5 0,23 0 6 16,10-8-6-16,-33 8 4 0,0 0-4 0,32-20 5 15,-4-7-5-15,-28 27 2 0,0 0-2 0,21-37 3 16,-3-4-3-16,-18 41 2 0,0 0-2 0,12-52 2 16,-5-14-2-16,-7 66 2 0,0 0-2 0,0-69 2 15,-5-4-2-15,5 73 1 0,0 0-1 0,-9-60 2 16,1 20-2-16,8 40 1 0,0 0-1 0,-9-16 2 0,0 18-2 16,9-2 2-16,0 0-2 0,-9 26 2 0,-2 26-2 15,11-52 1-15,0 0-1 0,-5 69 1 0,10 13-1 16,-5-82-1-16,0 0 1 0,11 79 0 0,1-8 0 15,-12-71-6-15,0 0 6 0,13 55-5 0,-3-22 5 16,-10-33-21-16,0 0 21 0,7 18-21 0,-1-8 21 16,-6-10-34-16,0 0 34 0,10 0-34 0,13-12 34 15,-23 12-34-15,0 0 34 0,20-24-33 0,-10-21 33 0,-10 45-26 16,0 0 26-16,4-59-25 0,-8-12 25 16,4 71-14-16,0 0 14 0,-3-71-13 0,1 10 13 0,2 61-6 15,0 0 6-15,-2-45-5 0,2 21 5 0,0 24-1 0,0 0 1 16,0-15-1-16,0 15 1 0,0 0 0 0,0 0 0 15,0 0 0-15,0 0 0 0,0 0 1 0,0 0-1 16,16 24 1-16,5 9-1 0,-21-33 2 0,0 0-2 16,23 33 3-16,-7-9-3 0,-16-24 3 0,0 0-3 15,16 15 4-15,3-2-4 0,-19-13 2 0,0 0-2 0,25 8 3 16,3-4-3-16,-28-4 2 0,0 0-2 0,32-6 2 16,3-11-2-16,-35 17 2 0,0 0-2 0,32-28 3 15,-7-8-3-15,-25 36 2 0,0 0-2 0,21-45 3 16,-2-7-3-16,-19 52 5 0,0 0-5 0,16-60 5 15,-5-13-5-15,-11 73 6 0,0 0-6 0,5-81 6 16,-2-15-6-16,-3 96 9 0,0 0-9 0,2-100 10 16,-4 1-10-16,2 99 13 0,0 0-13 0,-1-88 13 15,-1 12-13-15,2 76 18 0,0 0-18 0,-2-61 19 16,2 20-19-16,0 41 26 0,0 0-26 0,0-24 26 0,-3 12-26 16,3 12 29-16,0 0-29 0,0 0 29 0,-7 24-29 15,7-24 28-15,0 0-28 0,-2 41 29 0,4 39-29 16,-2-80 22-16,0 0-22 0,5 102 22 0,4 21-22 15,-9-123 12-15,0 0-12 0,17 126 12 0,13-15-12 16,-30-111 4-16,0 0-4 0,37 100 4 0,2-18-4 16,-39-82 0-16,0 0 0 0,41 71 0 0,5-11 0 15,-46-60-5-15,0 0 5 0,40 42-5 0,-13-23 5 16,-27-19-15-16,0 0 15 0,30-9-15 0,8-29 15 0,-38 38-21 16,0 0 21-16,36-54-21 0,-10-13 21 0,-26 67-24 15,0 0 24-15,18-71-23 0,-11-9 23 0,-7 80-12 16,0 0 12-16,2-72-11 0,-6 6 11 0,4 66-6 0,0 0 6 15,-5-47-6-15,1 20 6 0,4 27-3 0,0 0 3 16,-1-14-3-16,1 14 3 0,0 0-2 0,0 0 2 16,-4 7-1-16,-5 22 1 0,9-29-2 0,0 0 2 15,-7 36-1-15,7 2 1 0,0-38-5 0,0 0 5 16,7 38-5-16,6-8 5 0,-13-30-10 0,0 0 10 0,22 24-10 16,10 4 10-16,-32-28-21 0,0 0 21 0,34 24-21 15,-3-8 21-15,-31-16-27 0,0 0 27 0,39 5-27 16,11-12 27-16,-50 7-23 0,0 0 23 0,51-17-22 15,-5-13 22-15,-46 30-10 0,0 0 10 0,40-41-9 16,-4-13 9-16,-36 54-3 0,0 0 3 0,31-61-3 16,-4-3 3-16,-27 64-1 0,0 0 1 0,17-69 0 15,-11-5 0-15,-6 74 3 0,0 0-3 0,1-66 3 16,-1 18-3-16,0 48 17 0,0 0-17 0,-3-35 17 0,-2 16-17 16,5 19 31-16,0 0-31 0,-11-4 32 0,-8 15-32 15,19-11 45-15,0 0-45 0,-22 24 45 0,0 24-45 16,22-48 27-16,0 0-27 0,-22 61 27 0,1 8-27 15,21-69 5-15,0 0-5 0,-10 71 6 0,15-7-6 16,0-1-2355-16</inkml:trace>
  <inkml:trace contextRef="#ctx0" brushRef="#br0" timeOffset="76869.47">31787 13088 2062 0,'0'0'0'0,"7"-8"0"0,14-13 0 0,-21 21 51 16,0 0-51-16,27-33 51 0,-1-9-51 0,-26 42 98 15,0 0-98-15,20-45 99 0,-8 2-99 0,-12 43 72 16,0 0-72-16,2-48 72 0,-13-11-72 0,11 59 43 0,0 0-43 15,-21-78 44-15,-14-19-44 0,35 97 32 0,0 0-32 16,-37-97 33-16,1 7-33 0,36 90 47 0,0 0-47 16,-31-73 47-16,1 23-47 0,30 50 48 0,0 0-48 15,-25-34 49-15,7 15-49 0,18 19 56 0,0 0-56 16,-16-4 56-16,2 18-56 0,14-14 43 0,0 0-43 0,-12 31 43 16,3 11-43-16,9-42 27 0,0 0-27 0,-5 55 27 15,7 7-27-15,-2-62 16 0,0 0-16 0,10 71 16 16,10 2-16-16,-20-73 8 0,0 0-8 0,28 69 8 15,4-13-8-15,-32-56 3 0,0 0-3 0,28 39 4 16,-7-16-4-16,-21-23 2 0,0 0-2 0,21 14 2 16,6-4-2-16,-27-10 1 0,0 0-1 0,33 2 1 15,8-11-1-15,-41 9 0 0,0 0 0 0,35-22 1 16,-5-18-1-16,-30 40 0 0,0 0 0 0,25-52 1 16,-2-12-1-16,-23 64-1 0,0 0 1 0,17-68 0 15,-8 1 0-15,0-1-2312 0</inkml:trace>
  <inkml:trace contextRef="#ctx0" brushRef="#br0" timeOffset="77199.59">30633 12945 2095 0,'0'0'0'0,"0"0"0"16,9-2 0-16,-9 2 82 0,0 0-82 0,20-12 82 15,17-12-82-15,-37 24 89 0,0 0-89 0,51-33 89 16,11-9-89-16,-62 42 75 0,0 0-75 0,61-45 75 15,1-3-75-15,-62 48 37 0,0 0-37 0,49-47 37 16,-11-2-37-16,-38 49 23 0,0 0-23 0,26-36 23 16,-8 14-23-16,-18 22 8 0,0 0-8 0,7-9 8 15,-7 9-8-15,0 0 2 0,0 0-2 0,-21 16 3 16,-6 4-3-16,1 1-1986 0</inkml:trace>
  <inkml:trace contextRef="#ctx0" brushRef="#br0" timeOffset="78138.17">29577 14907 2219 0,'0'0'0'0,"0"0"0"16,0 0 0-16,0 0-12 0,0 0 12 0,-2 7-12 16,2-7 12-16,0 0 8 0,0 0-8 0,-9-9 8 15,9 9-8-15,0 0 121 0,0 0-121 0,-10-5 122 16,1 2-122-16,9 3 118 0,0 0-118 0,-7-4 118 16,7 4-118-16,0 0 108 0,0 0-108 0,0 0 109 15,0 0-109-15,0 0 82 0,0 0-82 0,9 26 82 0,14 24-82 16,-23-50 60-16,0 0-60 0,33 68 60 15,11 22-60-15,-44-90 25 0,0 0-25 0,44 97 26 0,-1-6-26 16,-43-91 14-16,0 0-14 0,38 90 15 0,-2-3-15 16,-36-87 9-16,0 0-9 0,31 78 10 0,-4-7-10 15,-27-71 7-15,0 0-7 0,21 52 7 0,-7-19-7 16,-14-33 6-16,0 0-6 0,11 19 7 0,-4-6-7 16,-7-13 4-16,0 0-4 0,5 11 4 0,-1-4-4 15,-4-7 4-15,0 0-4 0,0 0 5 0,0 0-5 0,0 0 5 16,0 0-5-16,-11-24 5 0,-14-23-5 0,25 47 5 15,0 0-5-15,-33-64 5 0,-9-21-5 0,42 85 7 16,0 0-7-16,-45-92 7 0,0-8-7 0,45 100 9 0,0 0-9 16,-48-100 9-16,4 4-9 0,44 96 11 0,0 0-11 15,-39-91 11-15,6 8-11 0,33 83 10 0,0 0-10 16,-29-78 11-16,10 10-11 0,19 68 12 0,0 0-12 16,-14-52 12-16,5 23-12 0,9 29 11 0,0 0-11 0,-5-19 11 15,3 10-11-15,2 9 10 0,0 0-10 0,0 0 11 16,0 9-11-16,0-9 10 0,0 0-10 0,-4 26 10 15,-4 21-10-15,8-47 8 0,0 0-8 0,-15 58 8 16,-4 6-8-16,19-64 3 0,0 0-3 0,-21 73 3 16,-2 7-3-16,23-80 1 0,0 0-1 0,-23 91 1 15,-2 10-1-15,25-101 0 0,0 0 0 0,-24 100 1 16,1-10-1-16,23-90-1 0,0 0 1 0,-20 80 0 16,4-16 0-16,16-64-3 0,0 0 3 0,-12 46-3 15,7-20 3-15,5-26-7 0,0 0 7 0,2 13-7 0,6-13 7 16,-8 0-10-16,0 0 10 0,22-16-9 15,11-19 9-15,-33 35-10 0,0 0 10 0,42-48-10 0,13-14 10 16,-55 62-10-16,0 0 10 0,64-73-10 0,6-15 10 16,-70 88-3-16,0 0 3 0,76-92-2 0,-2 7 2 15,-74 85-1-15,0 0 1 0,64-79 0 0,-19 11 0 16,-45 68 0-16,0 0 0 0,37-54 0 0,-8 18 0 16,-29 36 0-16,0 0 0 0,19-24 1 0,-7 10-1 15,-12 14 1-15,0 0-1 0,9-7 1 0,-2 5-1 0,-7 2 0 16,0 0 0-16,7 0 0 0,-7 0 0 0,0 0-2534 15</inkml:trace>
  <inkml:trace contextRef="#ctx0" brushRef="#br0" timeOffset="79138.5">30104 15059 2051 0,'0'0'0'0,"0"0"0"16,-5-10 0-16,5 10 86 0,0 0-86 0,-5-26 87 16,-4-28-87-16,9 54 131 0,0 0-131 0,-7-69 131 15,3-9-131-15,4 78 104 0,0 0-104 0,-1-76 105 16,-1 2-105-16,2 74 70 0,0 0-70 0,2-70 70 15,5 6-70-15,-7 64 52 0,0 0-52 0,7-51 53 0,0 11-53 16,-7 40 40-16,0 0-40 0,7-30 41 0,0 10-41 16,-7 20 43-16,0 0-43 0,7-14 44 0,0 8-44 15,-7 6 35-15,0 0-35 0,12 6 35 0,8 9-35 16,-20-15 25-16,0 0-25 0,24 30 26 0,6 18-26 16,-30-48 17-16,0 0-17 0,32 57 18 0,0 9-18 15,-32-66 10-15,0 0-10 0,28 73 11 0,0 6-11 0,-28-79 5 16,0 0-5-16,25 80 5 0,-4 1-5 0,-21-81 2 15,0 0-2-15,18 76 2 0,-6-17-2 0,-12-59 0 16,0 0 0-16,9 50 0 0,-4-10 0 0,-5-40-1 0,0 0 1 16,6 31 0-16,-3-10 0 0,-3-21-4 0,0 0 4 15,0 14-4-15,0-5 4 0,0-9-8 0,0 0 8 16,0 0-8-16,-16-28 8 0,16 28-11 0,0 0 11 16,-16-33-11-16,-3-8 11 0,19 41-11 0,0 0 11 15,-19-47-11-15,1-7 11 0,18 54-8 0,0 0 8 0,-16-62-8 16,2-13 8-16,14 75-1 0,0 0 1 15,-9-76-1-15,7 5 1 0,2 71 0 0,0 0 0 0,6-67 0 16,4 1 0-16,-10 66 3 0,0 0-3 0,14-64 4 16,0-2-4-16,-14 66 13 0,0 0-13 0,16-59 13 15,2 14-13-15,-18 45 18 0,0 0-18 0,16-32 19 16,-6 13-19-16,-10 19 21 0,0 0-21 0,6-9 22 16,-6 9-22-16,0 0 18 0,0 0-18 0,19 10 19 15,18 23-19-15,-37-33 18 0,0 0-18 0,41 43 18 16,-4 8-18-16,-37-51 11 0,0 0-11 0,31 55 12 15,1 2-12-15,-32-57 13 0,0 0-13 0,28 64 14 0,-5 4-14 16,-23-68 13-16,0 0-13 0,20 69 14 0,-1-5-14 16,-19-64 6-16,0 0-6 0,16 55 7 0,-7-17-7 15,-9-38 1-15,0 0-1 0,7 28 1 0,-2-9-1 16,-5-19 0-16,0 0 0 0,4 14 0 0,-4-5 0 16,0-9-3-16,0 0 3 0,0 0-2 0,0-9 2 15,0 9-7-15,0 0 7 0,-4-30-6 0,-6-23 6 16,10 53-6-16,0 0 6 0,-16-69-5 0,-4-14 5 0,20 83-5 15,0 0 5-15,-12-89-5 0,10 1 5 0,2 88-2 16,0 0 2-16,4-85-1 0,5-1 1 0,-9 86 0 16,0 0 0-16,15-80 0 0,7 18 0 0,-22 62 1 0,0 0-1 15,23-49 1-15,-2 18-1 0,-21 31 5 0,0 0-5 16,17-19 6-16,-1 9-6 0,-16 10 10 0,0 0-10 16,28 5 10-16,27 16-10 0,-55-21 13 0,0 0-13 15,58 34 13-15,-3 18-13 0,-55-52 14 0,0 0-14 16,51 64 15-16,-7 12-15 0,-44-76 10 0,0 0-10 0,43 75 10 15,-6-11-10-15,-37-64 6 0,0 0-6 0,28 43 6 16,-12-17-6-16,-16-26 4 0,0 0-4 0,9 14 4 16,-2-5-4-16,-7-9 4 0,0 0-4 0,7 5 5 15,2-4-5-15,-9-1 3 0,0 0-3 0,10-17 3 16,4-26-3-16,-14 43 3 0,0 0-3 0,14-68 4 16,-3-30-4-16,-11 98 3 0,0 0-3 0,12-102 3 15,9 8-3-15,-21 94 1 0,0 0-1 0,23-88 2 16,-5 10-2-16,-18 78 0 0,0 0 0 0,12-69 1 15,-6 17-1-15,-1 0-2646 0</inkml:trace>
  <inkml:trace contextRef="#ctx0" brushRef="#br0" timeOffset="82069.5">28543 16920 2118 0,'0'0'0'0,"0"0"0"0,0 0 0 16,0 0 66-16,0 0-66 0,0 0 67 0,-19-26-67 16,19 26 122-16,0 0-122 0,-9-18 123 0,0 1-123 15,9 17 145-15,0 0-145 0,-12-14 146 0,-4 6-146 16,16 8 76-16,0 0-76 0,-16-6 77 0,4 3-77 15,12 3 57-15,0 0-57 0,-9-2 58 0,2 4-58 0,7-2 44 16,0 0-44-16,-7 14 45 0,3 17-45 0,4-31 24 16,0 0-24-16,0 43 25 0,7 13-25 0,-7-56 9 15,0 0-9-15,11 55 10 0,3-12-10 0,-14-43 2 0,0 0-2 16,23 44 2-16,11 7-2 0,-34-51 0 0,0 0 0 16,33 52 0-16,-1-7 0 0,-32-45-3 0,0 0 3 15,30 47-3-15,-2 5 3 0,-28-52-8 0,0 0 8 16,25 55-7-16,-8 4 7 0,-17-59-10 0,0 0 10 15,11 54-9-15,-6-9 9 0,-5-45-10 0,0 0 10 0,-3 36-10 16,-8-6 10-16,11-30-11 0,0 0 11 0,-18 26-11 16,-6-7 11-16,24-19-5 0,0 0 5 0,-28 12-5 15,-4-5 5-15,32-7-2 0,0 0 2 0,-37-2-2 16,-7-7 2-16,44 9 0 0,0 0 0 0,-43-12 0 16,8-3 0-16,35 15 4 0,0 0-4 0,-30-16 5 15,9 4-5-15,21 12 17 0,0 0-17 0,-14-11 18 16,14 11-18-16,0 0 26 0,0 0-26 0,-9-8 27 15,9 8-27-15,0 0 28 0,0 0-28 0,0 0 29 16,18 7-29-16,-18-7 24 0,0 0-24 0,28 5 25 16,18 5-25-16,-46-10 17 0,0 0-17 0,47 11 18 0,-3-4-18 15,-44-7 12-15,0 0-12 0,46 0 13 0,11-7-13 16,-57 7 5-16,0 0-5 0,54-18 5 0,-11-13-5 16,-43 31 2-16,0 0-2 0,37-45 2 0,-6-14-2 15,-31 59 1-15,0 0-1 0,23-67 1 0,-7-13-1 16,-16 80 4-16,0 0-4 0,11-91 5 0,-8-13-5 15,-3 104 11-15,0 0-11 0,-1-104 12 0,-6 12-12 0,7 92 17 16,0 0-17-16,-7-76 17 0,5 24-17 0,2 52 20 16,0 0-20-16,-2-31 21 0,-2 17-21 0,4 14 20 15,0 0-20-15,0 0 20 0,18 4-20 0,-18-4 13 0,0 0-13 16,32 22 13-16,24 27-13 0,-56-49 8 0,0 0-8 16,66 57 8-16,4 0-8 0,-70-57 4 0,0 0-4 15,64 48 4-15,-15-20-4 0,-49-28 1 0,0 0-1 16,46 16 1-16,-2-15-1 0,-44-1-4 0,0 0 4 15,39-10-3-15,-11-16 3 0,-28 26-15 0,0 0 15 0,19-38-15 16,-8-9 15-16,-11 47-25 0,0 0 25 0,5-59-24 16,-5-10 24-16,0 69-16 0,0 0 16 0,-1-80-16 15,-5-6 16-15,6 86-7 0,0 0 7 0,-5-81-7 16,3 20 7-16,2 61-2 0,0 0 2 0,0-42-2 16,2 22 2-16,-2 20-1 0,0 0 1 0,2-9 0 15,-2 9 0-15,0 0 0 0,0 0 0 0,14 14 0 16,11 21 0-16,-25-35 1 0,0 0-1 0,31 55 1 15,8 21-1-15,-39-76 2 0,0 0-2 0,44 87 2 16,11 1-2-16,-55-88 2 0,0 0-2 0,58 98 2 0,0 11-2 16,-58-109 1-16,0 0-1 0,55 118 1 0,-9 2-1 15,-46-120-5-15,0 0 5 0,42 121-5 0,-3-2 5 16,-39-119-27-16,0 0 27 0,28 107-26 0,-12-20 26 16,-16-87-48-16,0 0 48 0,9 64-48 0,-7-21 48 15,-2-43-57-15,0 0 57 0,-9 31-57 0,-14-12 57 16,23-19-47-16,0 0 47 0,-28 11-47 0,-2-13 47 15,30 2-47-15,0 0 47 0,-32-9-47 0,-2-6 47 0,34 15-32 16,0 0 32-16,-31-21-31 0,2-7 31 0,29 28-23 16,0 0 23-16,-24-29-23 0,3-4 23 0,21 33-9 15,0 0 9-15,-18-36-9 0,6-9 9 0,12 45-1 0,0 0 1 16,-6-52-1-16,5-9 1 0,1 61 1 0,0 0-1 16,3-64 2-16,6-8-2 0,-9 72 13 0,0 0-13 15,12-75 13-15,6-1-13 0,-18 76 24 0,0 0-24 16,21-81 25-16,2-8-25 0,-23 89 36 0,0 0-36 15,21-90 36-15,-5 0-36 0,-16 90 42 0,0 0-42 0,14-93 43 16,-2-6-43-16,-12 99 42 0,0 0-42 0,16-100 42 16,0 8-42-16,-16 92 42 0,0 0-42 0,13-79 42 15,-8 13-42-15,-5 66 37 0,0 0-37 0,2-50 38 16,-6 13-38-16,4 37 35 0,0 0-35 0,-7-20 36 16,0 11-36-16,7 9 31 0,0 0-31 0,-7 3 31 15,0 11-31-15,7-14 14 0,0 0-14 0,0 28 15 16,5 12-15-16,-5-40 2 0,0 0-2 0,9 40 2 15,2-9-2-15,-11-31-5 0,0 0 5 0,15 24-5 16,8-2 5-16,-23-22-30 0,0 0 30 0,32 21-30 16,10 0 30-16,-42-21-57 0,0 0 57 0,43 17-56 15,-11-5 56-15,-32-12-57 0,0 0 57 0,30 11-57 0,12 3 57 16,-42-14-50-16,0 0 50 0,37 15-50 0,-14 1 50 16,-23-16-42-16,0 0 42 0,16 15-42 0,-4 3 42 15,-12-18-32-15,0 0 32 0,11 17-31 0,-3-2 31 16,-8-15-24-16,0 0 24 0,6 18-23 0,-3 4 23 15,-3-22-18-15,0 0 18 0,-3 21-18 0,-10-4 18 16,13-17-11-16,0 0 11 0,-19 12-11 0,-7-8 11 0,26-4-7 16,0 0 7-16,-29-2-6 0,1 0 6 15,28 2-3-15,0 0 3 0,-23-1-3 0,9 1 3 0,14 0-1 16,0 0 1-16,-7 0-1 0,7 0 1 0,0 0 0 16,0 0 0-16,0 0 0 0,-5-2 0 0,5 2 0 15,0 0 0-15,0 0 0 0,0 0 0 0,0 0 0 0,0 0 0 16,10-9 0-16,8 1 0 0,-18 8 0 0,0 0 0 15,30-16 0-15,9-3 0 0,-39 19-1 0,0 0 1 16,40-26 0-16,-3-14 0 0,-37 40 0 0,0 0 0 0,34-46 0 16,-2-8 0-16,-32 54 0 0,0 0 0 0,26-59 0 15,-3-8 0-15,-23 67 0 0,0 0 0 0,18-77 0 16,-6-6 0-16,-12 83 3 0,0 0-3 0,5-91 3 16,-7-3-3-16,2 94 11 0,0 0-11 0,-12-98 11 15,-9-13-11-15,21 111 23 0,0 0-23 0,-19-99 24 16,8 25-24-16,11 74 41 0,0 0-41 0,-11-56 41 15,4 27-41-15,7 29 47 0,0 0-47 0,-5-21 47 16,3 13-47-16,2 8 41 0,0 0-41 0,0 12 42 16,4 29-42-16,-4-41 35 0,0 0-35 0,5 61 35 15,4 24-35-15,-9-85 16 0,0 0-16 0,14 91 17 16,12 11-17-16,-26-102 5 0,0 0-5 0,34 99 6 0,7-4-6 16,-41-95 0-16,0 0 0 0,45 83 0 0,5-22 0 15,-50-61-6-15,0 0 6 0,40 45-6 0,-15-19 6 16,-25-26-24-16,0 0 24 0,30 15-24 0,19-8 24 15,-49-7-41-15,0 0 41 0,50-5-40 0,-15-14 40 16,-35 19-41-16,0 0 41 0,27-31-40 0,-6-11 40 16,-21 42-35-16,0 0 35 0,17-48-35 0,-2-9 35 0,-15 57-21 15,0 0 21-15,10-54-21 0,-3 9 21 0,-7 45-8 16,0 0 8-16,4-38-7 0,-6 9 7 0,2 29-1 16,0 0 1-16,-4-28 0 0,-1 2 0 0,5 26 1 0,0 0-1 15,-9-21 1-15,-3 7-1 0,12 14 6 0,0 0-6 16,-14-8 6-16,1 3-6 0,13 5 8 0,0 0-8 15,-10-4 9-15,-1 2-9 0,11 2 2 0,0 0-2 16,-10 6 2-16,-1 7-2 0,11-13-2 0,0 0 2 16,-5 19-1-16,5 6 1 0,0-25-16 0,0 0 16 0,7 27-16 15,2 1 16-15,-9-28-45 0,0 0 45 0,14 23-44 16,3-4 44-16,-17-19-67 0,0 0 67 0,27 19-66 16,10 3 66-16,-37-22-68 0,0 0 68 0,37 19-68 15,-12-8 68-15,-25-11-42 0,0 0 42 0,21 5-41 16,2-3 41-16,-23-2-27 0,0 0 27 0,24-6-26 15,3-4 26-15,-27 10-9 0,0 0 9 0,21-16-8 16,-5-4 8-16,-16 20 0 0,0 0 0 0,11-25 0 16,-6-4 0-16,-5 29 6 0,0 0-6 0,3-35 7 15,-3-10-7-15,0 45 28 0,0 0-28 0,-1-48 28 16,-3-2-28-16,4 50 52 0,0 0-52 0,-3-52 52 0,4 3-52 16,-1 49 58-16,0 0-58 0,2-41 58 0,-4 11-58 15,2 30 54-15,0 0-54 0,-1-19 55 0,1 11-55 16,0 8 44-16,0 0-44 0,0-9 45 0,0 9-45 15,0 0 36-15,0 0-36 0,0 0 37 0,0 0-37 16,0 0 28-16,0 0-28 0,7 0 28 0,1 10-28 16,-8-10 19-16,0 0-19 0,20 28 19 0,8 22-19 15,-28-50 8-15,0 0-8 0,32 54 9 0,-7-4-9 0,-25-50 3 16,0 0-3-16,19 49 4 0,0 2-4 16,-19-51 1-16,0 0-1 0,18 47 1 0,-6-14-1 0,-12-33 0 0,0 0 0 15,9 21 0-15,-4-6 0 0,-5-15-1 0,0 0 1 16,4 11 0-16,-4-4 0 0,0-7-2 0,0 0 2 15,0 0-2-15,0-14 2 0,0 14-4 0,0 0 4 16,-2-19-3-16,-5-5 3 0,7 24-2 0,0 0 2 16,-9-33-2-16,-1-7 2 0,10 40-1 0,0 0 1 0,-11-45 0 15,2-3 0-15,9 48 1 0,0 0-1 0,-7-59 1 16,4-2-1-16,3 61 6 0,0 0-6 0,0-57 7 16,2 15-7-16,-2 42 12 0,0 0-12 0,5-32 13 15,2 16-13-15,-7 16 17 0,0 0-17 0,9-9 17 16,-1 9-17-16,-8 0 16 0,0 0-16 0,8 4 16 15,-8-4-16-15,0 0 12 0,0 0-12 0,24 21 13 16,17 17-13-16,-41-38 6 0,0 0-6 0,40 39 7 16,-15-11-7-16,-25-28 3 0,0 0-3 0,18 24 3 15,1 4-3-15,-19-28 0 0,0 0 0 0,21 28 1 16,-1 1-1-16,-20-29-1 0,0 0 1 0,16 24 0 0,-6-8 0 16,-10-16-6-16,0 0 6 0,9 10-6 0,-2-4 6 15,-7-6-14-15,0 0 14 0,0 0-13 0,9-18 13 16,-9 18-21-16,0 0 21 0,0-31-21 0,-4-16 21 15,4 47-15-15,0 0 15 0,-9-57-15 0,-6-14 15 16,15 71-8-16,0 0 8 0,-14-74-8 0,6 3 8 16,8 71-2-16,0 0 2 0,4-64-1 0,10 14 1 15,-14 50 0-15,0 0 0 0,23-38 0 0,5 13 0 16,-28 25 2-16,0 0-2 0,25-13 3 0,-11 9-3 0,-14 4 8 16,0 0-8-16,23 12 9 0,19 19-9 0,-42-31 13 15,0 0-13-15,43 45 14 0,-6 11-14 0,-37-56 18 16,0 0-18-16,31 53 18 0,-6-9-18 0,-25-44 14 0,0 0-14 15,21 45 14-15,0 8-14 0,-21-53 8 0,0 0-8 16,18 49 8-16,-7-11-8 0,-11-38 3 0,0 0-3 16,0 28 3-16,-9-11-3 0,9-17 0 0,0 0 0 15,-25 5 0-15,-17-8 0 0,0-3-2386 0</inkml:trace>
  <inkml:trace contextRef="#ctx0" brushRef="#br0" timeOffset="82335.47">30090 15980 2252 0,'0'0'0'0,"18"-21"0"0,17-22 0 16,-35 43 31-16,0 0-31 0,44-57 31 0,11-23-31 16,-55 80 65-16,0 0-65 0,60-85 65 0,7 1-65 15,-67 84 21-15,0 0-21 0,67-78 21 0,0 5-21 0,-67 73 1 16,0 0-1-16,62-76 2 0,-4-9-2 0,0 2-1807 16</inkml:trace>
  <inkml:trace contextRef="#ctx0" brushRef="#br0" timeOffset="82664.5">31992 14410 2454 0,'0'0'0'0,"0"0"0"16,0 0 0-16,0 0 18 0,0 0-18 0,1 7 19 15,-1-7-19-15,0 0 28 0,0 0-28 0,6 7 28 0,-6-7-28 16,0 0 70-16,0 0-70 0,10 12 71 0,-10-12-71 15,0 0 32-15,0 0-32 0,7 12 33 0,-1-3-33 16,-6-9 20-16,0 0-20 0,3 16 21 0,-5 10-21 16,1 0-2036-16</inkml:trace>
  <inkml:trace contextRef="#ctx0" brushRef="#br0" timeOffset="83069.42">32484 14838 2073 0,'0'0'0'0,"0"0"0"0,0-7 0 0,0 7 35 0,0 0-35 15,0-9 36-15,0 1-36 0,0 8 76 0,0 0-76 16,-2-9 76-16,-2 0-76 0,4 9 99 0,0 0-99 16,-12-7 100-16,-13 0-100 0,25 7 47 0,0 0-47 0,-33 2 47 15,-15 10-47-15,48-12 36 0,0 0-36 0,-49 28 37 16,1 19-37-16,48-47 13 0,0 0-13 0,-37 52 14 15,14-2-14-15,23-50 0 0,0 0 0 0,-12 38 0 16,10-16 0-16,2-22-9 0,0 0 9 0,7 16-8 16,9-6 8-16,-16-10-25 0,0 0 25 0,32 9-25 15,23 0 25-15,-55-9-36 0,0 0 36 0,61 8-36 16,-4-4 36-16,-57-4-19 0,0 0 19 0,53 1-18 16,-7-1 18-16,-46 0-7 0,0 0 7 0,35 2-7 0,-9 3 7 15,-26-5-3-15,0 0 3 0,20 7-2 0,-8-1 2 16,-12-6 0-16,0 0 0 0,12 17 0 0,1 21 0 15,-13-38 0-15,0 0 0 0,0 48 1 0,-20 3-1 16,20-51 2-16,0 0-2 0,-37 48 3 0,-14-6-3 16,51-42 0-16,0 0 0 0,-67 38 0 0,-14-2 0 15,-2 0-1815-15</inkml:trace>
  <inkml:trace contextRef="#ctx0" brushRef="#br0" timeOffset="84602.07">31210 17051 2207 0,'0'0'0'0,"0"0"0"16,0 0 0-16,0 0 47 0,0 0-47 0,0 0 47 15,-5-14-47-15,5 14 163 0,0 0-163 0,-2-13 164 0,2-1-164 16,0 14 118-16,0 0-118 0,-3-12 118 0,-4 3-118 15,7 9 54-15,0 0-54 0,-9-7 55 0,-2 4-55 16,11 3 41-16,0 0-41 0,-10 0 41 0,-1 5-41 16,11-5 33-16,0 0-33 0,-9 10 34 0,4 9-34 15,5-19 17-15,0 0-17 0,-2 23 18 0,4-1-18 16,-2-22 6-16,0 0-6 0,14 28 6 0,14 8-6 16,-28-36 1-16,0 0-1 0,32 36 2 0,0-6-2 15,-32-30-1-15,0 0 1 0,35 31 0 0,7 12 0 0,-42-43-3 16,0 0 3-16,34 49-2 0,-13 1 2 0,-21-50-6 0,0 0 6 15,9 50-5-15,-11-1 5 0,2-49-9 0,0 0 9 16,-7 38-8-16,-2-12 8 0,9-26-8 0,0 0 8 16,-14 17-7-16,-2-7 7 0,16-10-5 0,0 0 5 15,-21 4-5-15,-2-8 5 0,23 4-3 0,0 0 3 16,-23-10-3-16,0-9 3 0,23 19-1 0,0 0 1 16,-19-30-1-16,5-9 1 0,14 39 0 0,0 0 0 0,-9-44 1 15,4 5-1-15,5 39 7 0,0 0-7 0,1-35 8 16,8 4-8-16,-9 31 14 0,0 0-14 0,16-28 15 15,5 4-15-15,-21 24 19 0,0 0-19 0,29-19 20 16,4 5-20-16,-33 14 13 0,0 0-13 0,37-9 14 16,0 2-14-16,-37 7 10 0,0 0-10 0,37-5 10 15,-5-2-10-15,-32 7 6 0,0 0-6 0,28-10 6 16,-1-4-6-16,-27 14 3 0,0 0-3 0,24-15 4 16,-1-3-4-16,-23 18 2 0,0 0-2 0,18-19 2 15,-6 2-2-15,-12 17 1 0,0 0-1 0,9-17 2 16,-2-2-2-16,-7 19 3 0,0 0-3 0,7-18 4 0,-2 8-4 15,-5 10 4-15,0 0-4 0,0 0 5 0,2-7-5 16,-2 7 5-16,0 0-5 0,0 0 6 0,0 0-6 16,0 0 5-16,0 0-5 0,7 10 5 0,-1-3-5 15,-6-7 3-15,0 0-3 0,21 19 3 0,18 18-3 16,-39-37 1-16,0 0-1 0,38 36 2 0,-11-14-2 16,-27-22 0-16,0 0 0 0,30 16 0 0,14-2 0 15,-44-14-3-15,0 0 3 0,46 10-3 0,-11-6 3 0,-35-4-7 16,0 0 7-16,30-5-7 0,-4-8 7 0,-26 13-9 15,0 0 9-15,23-17-9 0,-5-7 9 0,-18 24-5 16,0 0 5-16,14-28-4 0,-2-5 4 0,-12 33-1 0,0 0 1 16,9-39 0-16,-3-6 0 0,-6 45 0 0,0 0 0 15,0-45 0-15,-9 1 0 0,9 44 2 0,0 0-2 16,-11-36 3-16,2 5-3 0,9 31 5 0,0 0-5 16,-8-24 6-16,-1 10-6 0,9 14 8 0,0 0-8 0,-9-9 8 15,-2 4-8-15,11 5 7 0,0 0-7 0,-16 9 8 16,-6 18-8-16,22-27 3 0,0 0-3 0,-22 42 3 15,6 17-3-15,16-59-2 0,0 0 2 0,-8 60-1 16,4-4 1-16,4-56-36 0,0 0 36 0,2 43-36 16,3-17 36-16,-5-26-99 0,0 0 99 0,5 15-99 15,1-4 99-15,-6-11-111 0,0 0 111 0,16 1-110 16,17-7 110-16,-33 6-99 0,0 0 99 0,34-21-98 16,-6-17 98-16,-28 38-71 0,0 0 71 0,23-52-70 15,-2-11 70-15,-21 63-36 0,0 0 36 0,16-72-36 16,-7-8 36-16,-9 80-13 0,0 0 13 0,1-85-12 15,-4-13 12-15,3 98-1 0,0 0 1 0,-7-95 0 0,-5 13 0 16,12 82 3-16,0 0-3 0,-15-69 4 0,5 19-4 16,10 50 32-16,0 0-32 0,-7-35 33 0,1 16-33 15,6 19 61-15,0 0-61 0,0 0 62 0,0 0-62 16,0 0 63-16,0 0-63 0,-5 16 64 0,0 20-64 16,5-36 54-16,0 0-54 0,-4 55 55 0,6 29-55 15,-2-84 32-15,0 0-32 0,9 88 32 0,5-3-32 16,-14-85 14-16,0 0-14 0,19 69 15 0,1-28-15 0,-20-41 3 15,0 0-3-15,28 32 4 0,13-3-4 0,-41-29 0 16,0 0 0-16,46 22 0 0,-4-9 0 0,-42-13-3 16,0 0 3-16,42 3-3 0,4-6 3 0,-46 3-7 0,0 0 7 15,42-11-7-15,-8-3 7 0,-34 14-7 0,0 0 7 16,25-15-7-16,-6-3 7 0,-19 18-2 0,0 0 2 16,16-17-1-16,-4 3 1 0,-12 14 0 0,0 0 0 15,9-15 1-15,-7-4-1 0,-2 19 4 0,0 0-4 16,-4-23 4-16,-3-3-4 0,7 26 13 0,0 0-13 0,-12-33 13 15,-8-8-13-15,20 41 18 0,0 0-18 0,-21-37 19 16,0 13-19-16,21 24 19 0,0 0-19 0,-21-15 19 16,3 9-19-16,18 6 13 0,0 0-13 0,-16 6 13 15,-5 9-13-15,21-15 5 0,0 0-5 0,-19 30 6 16,7 16-6-16,12-46 0 0,0 0 0 0,-4 54 0 16,8 1 0-16,-4-55-2 0,0 0 2 0,10 49-1 15,6-11 1-15,-16-38-7 0,0 0 7 0,25 36-7 16,10 1 7-16,-35-37-15 0,0 0 15 0,37 29-15 15,-2-13 15-15,-35-16-12 0,0 0 12 0,39 5-11 0,7-7 11 16,-46 2-10-16,0 0 10 0,48-10-9 0,-1-9 9 16,-47 19-7-16,0 0 7 0,43-23-7 0,-13-1 7 15,-30 24-4-15,0 0 4 0,26-28-3 0,-5-5 3 16,-21 33-2-16,0 0 2 0,14-39-2 0,-10-8 2 16,-4 47-2-16,0 0 2 0,-9-52-2 0,-10 0 2 15,-1 0-2120-15</inkml:trace>
  <inkml:trace contextRef="#ctx0" brushRef="#br0" timeOffset="84901.26">31549 16511 2375 0,'0'0'0'0,"0"0"0"15,0 0 0-15,0 0 55 0,0 0-55 0,0 0 55 16,0 0-55-16,0 0 110 0,0 0-110 0,0 0 110 16,0 0-110-16,0 0 105 0,0 0-105 0,-5-7 106 15,5 7-106-15,0 0 43 0,0 0-43 0,0 0 44 16,0 0-44-16,0 0 31 0,0 0-31 0,0 0 31 15,0 0-31-15,0 0 8 0,0 0-8 0,14 7 8 0,5-8-8 16,1-1-2251-16</inkml:trace>
  <inkml:trace contextRef="#ctx0" brushRef="#br0" timeOffset="85366.02">32976 15987 2177 0,'0'0'0'0,"0"0"89"0,0 0-89 0,0 0 89 0,-7 0-89 16,7 0 41-16,0 0-41 0,0 0 41 0,0 0-41 15,0 0 22-15,0 0-22 0,7 14 22 0,2 17-22 16,-9-31 13-16,0 0-13 0,12 47 14 0,2 6-14 16,-14-53 10-16,0 0-10 0,13 57 10 0,-8-3-10 15,-5-54 6-15,0 0-6 0,5 54 7 0,2-2-7 16,0 0-1846-16</inkml:trace>
  <inkml:trace contextRef="#ctx0" brushRef="#br0" timeOffset="85576.97">33272 16781 2185 0,'0'0'0'0,"0"0"61"0,0 0-61 0,9 2 62 16,-9-2-62-16,0 0 47 0,0 0-47 0,0 0 48 16,0 0-48-16,0 0 12 0,0 0-12 0,0 0 12 15,0 0-12-15,0 0 4 0,0 0-4 0,0 0 5 16,-23-2-5-16,0 1-1767 0</inkml:trace>
  <inkml:trace contextRef="#ctx0" brushRef="#br0" timeOffset="85886.14">33091 15848 2185 0,'0'0'0'15,"0"0"74"-15,0 0-74 0,0 7 74 0,1 4-74 16,-1-11 52-16,0 0-52 0,6 14 53 0,2 3-53 0,-8-17 21 16,0 0-21-16,16 33 22 0,4 19-22 0,-20-52 20 15,0 0-20-15,21 60 20 0,2 15-20 0,-23-75 20 0,0 0-20 16,23 74 21-16,0-6-21 0,-23-68 19 0,0 0-19 16,19 57 20-16,-5-17-20 0,-14-40 15 0,0 0-15 15,14 38 15-15,0 1-15 0,-14-39 11 0,0 0-11 16,13 44 11-16,-6 1-11 0,0 1-1930 0</inkml:trace>
  <inkml:trace contextRef="#ctx0" brushRef="#br0" timeOffset="107535.64">790 11700 2050 0,'0'0'0'15,"0"0"147"-15,0 0-147 0,0 0 147 0,0 0-147 0,0 0 95 16,0 0-95-16,0-19 95 0,-7 12-95 0,7 7 48 15,0 0-48-15,-5-7 48 0,5 7-48 0,0 0 35 16,0 0-35-16,-5-10 36 0,5 10-36 0,0 0 22 0,0 0-22 16,0 0 23-16,-7-7-23 0,7 7 13 0,0 0-13 15,0 9 14-15,3 18-14 0,-3-27 9 0,0 0-9 16,0 51 10-16,-3 16-10 0,3-67 6 0,0 0-6 16,-2 71 6-16,-2 2-6 0,4-73 1 0,0 0-1 0,-3 71 1 15,1-2-1-15,2-69 0 0,0 0 0 0,0 74 0 16,-4 8 0-16,4-82-1 0,0 0 1 0,0 76-1 15,0-10 1-15,0-66-4 0,0 0 4 0,0 58-3 16,0-11 3-16,0-47-6 0,0 0 6 0,0 35-6 16,-5-13 6-16,5-22-7 0,0 0 7 0,-3 14-7 15,3-14 7-15,0 0-4 0,0 0 4 0,-6 9-4 16,6-9 4-16,0 0-2 0,0 0 2 0,0 0-2 16,0 0 2-16,0 0-1 0,0 0 1 0,0-12 0 15,4-9 0-15,-4 21 0 0,0 0 0 0,2-26 1 16,5 0-1-16,-7 26 3 0,0 0-3 0,10-31 3 0,4 1-3 15,-14 30 8-15,0 0-8 0,22-29 9 0,6-2-9 16,-28 31 12-16,0 0-12 0,26-33 12 0,-3 0-12 16,-23 33 13-16,0 0-13 0,23-40 14 0,4-5-14 15,-27 45 9-15,0 0-9 0,26-50 10 0,2-2-10 16,-28 52 6-16,0 0-6 0,32-48 6 0,0 6-6 16,-32 42 4-16,0 0-4 0,30-36 4 0,-6 0-4 15,-24 36 0-15,0 0 0 0,27-33 1 0,-6 1-1 0,-21 32-1 16,0 0 1-16,19-27 0 0,-6 1 0 0,-13 26-2 15,0 0 2-15,9-30-2 0,-4-1 2 0,-5 31-5 16,0 0 5-16,0-33-5 0,0 6 5 0,0 27-5 16,0 0 5-16,-5-25-5 0,-4 3 5 0,9 22-7 0,0 0 7 15,-13-21-6-15,5 4 6 0,8 17-9 16,0 0 9-16,-6-17-8 0,1 10 8 0,5 7-9 0,0 0 9 16,0 0-9-16,-9-9 9 0,9 9-9 0,0 0 9 15,0 0-9-15,0 0 9 0,0 0-5 0,0 0 5 16,0 0-5-16,0 21 5 0,0-21-3 0,0 0 3 0,5 36-3 15,-1 21 3-15,-4-57-1 0,0 0 1 0,9 66-1 16,0 5 1-16,-9-71-1 0,0 0 1 0,7 73 0 16,5 1 0-16,-12-74 0 0,0 0 0 0,9 83 0 15,0 2 0-15,-9-85 0 0,0 0 0 0,5 90 0 16,4-4 0-16,-9-86 0 0,0 0 0 0,9 90 1 16,-4 0-1-16,-5-90 2 0,0 0-2 0,7 80 2 15,-5-11-2-15,-2-69 3 0,0 0-3 0,0 56 4 16,0-20-4-16,0-36 4 0,0 0-4 0,3 22 5 15,-6-11-5-15,3-11 3 0,0 0-3 0,-6-14 3 0,3-28-3 16,1 1-2033-16</inkml:trace>
  <inkml:trace contextRef="#ctx0" brushRef="#br0" timeOffset="107986.07">2118 10844 1972 0,'0'0'0'16,"0"0"0"-16,0 0 0 0,0 0 33 0,0 0-33 16,0 0 33-16,-3 10-33 0,3-10 82 0,0 0-82 15,-23 17 82-15,-18 18-82 0,41-35 83 0,0 0-83 16,-45 47 83-16,0 8-83 0,45-55 44 0,0 0-44 0,-45 64 44 15,-1 12-44-15,46-76 28 0,0 0-28 0,-53 94 29 16,2 20-29-16,51-114 21 0,0 0-21 0,-48 126 22 16,2 6-22-16,46-132 17 0,0 0-17 0,-32 133 17 15,18-12-17-15,14-121 12 0,0 0-12 0,-3 123 12 16,12 12-12-16,-9-135 9 0,0 0-9 0,23 135 9 16,15-5-9-16,-38-130 7 0,0 0-7 0,43 131 7 15,10-8-7-15,-53-123 5 0,0 0-5 0,60 120 6 16,7-13-6-16,-67-107 6 0,0 0-6 0,72 99 7 15,6-11-7-15,-78-88 13 0,0 0-13 0,72 78 14 0,-9-16-14 16,-63-62 19-16,0 0-19 0,62 54 19 0,-4-13-19 16,-58-41 17-16,0 0-17 0,51 30 18 0,-6-10-18 15,-45-20 19-15,0 0-19 0,33 12 20 0,-7-10-20 16,-26-2 14-16,0 0-14 0,22-10 15 0,-8-16-15 16,-14 26 3-16,0 0-3 0,9-40 4 0,-15-26-4 15,-1 2-2074-15</inkml:trace>
  <inkml:trace contextRef="#ctx0" brushRef="#br0" timeOffset="108370.04">2494 11666 1860 0,'0'0'0'0,"0"0"0"15,0 0 0-15,0 0 20 0,0 0-20 0,-3-7 20 16,3 7-20-16,0 0 44 0,0 0-44 0,0 0 44 16,0 0-44-16,0 0 81 0,0 0-81 0,0 0 82 15,0 0-82-15,0 0 44 0,0 0-44 0,0 0 45 16,0 0-45-16,0 0 38 0,0 0-38 0,-6 7 38 16,6-7-38-16,0 0 33 0,0 0-33 0,0 24 34 15,4 26-34-15,-4-50 30 0,0 0-30 0,0 68 30 16,-4 8-30-16,4-76 27 0,0 0-27 0,0 93 27 15,0 13-27-15,0-106 23 0,0 0-23 0,0 109 24 16,4-2-24-16,-4-107 21 0,0 0-21 0,2 104 21 0,1-4-21 16,-3-100 17-16,0 0-17 0,9 89 17 0,0-12-17 15,-9-77 12-15,0 0-12 0,9 64 13 0,-1-19-13 16,-8-45 9-16,0 0-9 0,6 32 10 0,-1-17-10 16,-5-15 5-16,0 0-5 0,7 7 6 0,-7-7-6 15,0 0 3-15,0 0-3 0,2-22 4 0,-2-29-4 16,-2 1-1952-16</inkml:trace>
  <inkml:trace contextRef="#ctx0" brushRef="#br0" timeOffset="108819.7">2570 11583 1838 0,'0'0'0'0,"0"0"0"15,0 0 0-15,0 0 26 0,0 0-26 0,0 0 26 16,0 7-26-16,0-7 57 0,0 0-57 0,0 0 58 16,0 0-58-16,0 0 82 0,0 0-82 0,9-9 82 15,0 7-82-15,-9 2 44 0,0 0-44 0,19-2 45 16,16 4-45-16,-35-2 35 0,0 0-35 0,37 7 35 15,0 9-35-15,-37-16 31 0,0 0-31 0,36 17 32 16,-10 9-32-16,-26-26 23 0,0 0-23 0,27 33 23 0,-4 8-23 16,-23-41 18-16,0 0-18 0,17 45 18 0,-3 0-18 15,-14-45 14-15,0 0-14 0,9 40 15 0,-9-5-15 16,0-35 11-16,0 0-11 0,-9 33 11 0,-8 0-11 16,17-33 8-16,0 0-8 0,-27 34 9 0,-10 2-9 15,37-36 7-15,0 0-7 0,-35 37 8 0,-2-4-8 16,37-33 6-16,0 0-6 0,-41 34 6 0,-5 4-6 15,46-38 6-15,0 0-6 0,-40 33 7 0,13-12-7 16,27-21 4-16,0 0-4 0,-26 16 4 0,-2-4-4 0,28-12 2 16,0 0-2-16,-27 8 2 0,13-4-2 0,14-4 0 15,0 0 0-15,-12-4 0 0,-11-4 0 0,3-1-1885 16</inkml:trace>
  <inkml:trace contextRef="#ctx0" brushRef="#br0" timeOffset="110085.35">3161 11602 1625 0,'0'0'0'0,"0"0"0"15,0 0 0-15,0 0 43 0,0 0-43 0,0 0 44 16,5-6-44-16,-5 6 92 0,0 0-92 0,0 0 92 15,0 0-92-15,0 0 108 0,0 0-108 0,0 0 108 16,0 0-108-16,0 0 78 0,0 0-78 0,-5 6 79 16,5-6-79-16,0 0 54 0,0 0-54 0,0 0 54 0,0 0-54 15,0 0 42-15,0 0-42 0,-4 12 42 0,1 19-42 16,3-31 34-16,0 0-34 0,-9 54 35 0,-2 18-35 16,11-72 24-16,0 0-24 0,-12 75 24 0,3-3-24 15,9-72 16-15,0 0-16 0,-5 68 17 0,-4-4-17 16,9-64 8-16,0 0-8 0,-5 45 9 0,1-16-9 15,4-29 6-15,0 0-6 0,0 18 6 0,4-8-6 16,-4-10 3-16,0 0-3 0,0 0 4 0,0 0-4 0,0 0 3 16,0 0-3-16,9-5 4 0,5-18-4 0,-14 23 6 15,0 0-6-15,17-34 6 0,10-11-6 0,-27 45 11 16,0 0-11-16,23-52 12 0,2 0-12 0,-25 52 18 0,0 0-18 16,24-47 18-16,-1 16-18 0,-23 31 23 0,0 0-23 15,20-17 23-15,1 15-23 0,-21 2 22 0,0 0-22 16,19 9 23-16,8 8-23 0,-27-17 16 0,0 0-16 15,28 24 17-15,7 11-17 0,-35-35 10 0,0 0-10 16,35 29 11-16,-1-5-11 0,-34-24 5 0,0 0-5 0,35 19 5 16,-8-5-5-16,-27-14 2 0,0 0-2 0,26 7 3 15,-3-10-3-15,-23 3 1 0,0 0-1 0,23-5 2 16,-5-4-2-16,-18 9 1 0,0 0-1 0,14-10 2 16,-6-8-2-16,-8 18 2 0,0 0-2 0,6-24 2 15,-3-9-2-15,-3 33 2 0,0 0-2 0,-3-38 3 16,-3-10-3-16,6 48 4 0,0 0-4 0,-8-54 5 15,2 4-5-15,6 50 6 0,0 0-6 0,-3-44 7 16,-1 8-7-16,4 36 6 0,0 0-6 0,0-29 6 16,4 17-6-16,-4 12 5 0,0 0-5 0,9-7 6 0,8-2-6 15,-17 9 3-15,0 0-3 0,23-10 4 0,13-2-4 16,-36 12 2-16,0 0-2 0,45-14 3 0,10 0-3 16,-55 14 2-16,0 0-2 0,58-12 2 0,0 1-2 15,-58 11 2-15,0 0-2 0,55-10 2 0,-5 0-2 16,-50 10 2-16,0 0-2 0,45-11 3 0,-8-1-3 15,-37 12 3-15,0 0-3 0,39-14 3 0,-11 0-3 16,-28 14 3-16,0 0-3 0,27-10 3 0,-9 5-3 0,-18 5 2 16,0 0-2-16,8-2 3 0,-8 2-3 0,0 0 3 15,0 0-3-15,0 0 3 0,0 0-3 0,0 0 3 16,0 0-3-16,0 0 4 0,-8 0-4 0,8 0 3 16,0 0-3-16,-23 17 4 0,-21 16-4 0,44-33 2 0,0 0-2 15,-46 44 3-15,-2 2-3 0,48-46 1 0,0 0-1 16,-42 54 1-16,1 6-1 0,41-60 0 0,0 0 0 15,-35 61 0-15,7-4 0 0,28-57 0 0,0 0 0 0,-27 49 0 16,10-10 0-16,17-39-1 0,0 0 1 0,-6 33-1 16,12-5 1-16,-6-28-1 0,0 0 1 0,17 24-1 15,6-6 1-15,-23-18-2 0,0 0 2 0,27 12-2 16,4-5 2-16,-31-7-5 0,0 0 5 0,36-4-4 16,1-8 4-16,-37 12-4 0,0 0 4 0,40-19-3 15,-4-2 3-15,-36 21-2 0,0 0 2 0,37-28-2 16,-2-4 2-16,-35 32-2 0,0 0 2 0,28-42-2 15,4-10 2-15,-32 52-1 0,0 0 1 0,32-64 0 16,-1-9 0-16,-31 73 0 0,0 0 0 0,27-74 0 16,-13-2 0-16,-14 76 2 0,0 0-2 0,12-81 2 0,-1-1-2 15,-11 82 4-15,0 0-4 0,7-74 5 0,-5 10-5 16,-2 64 9-16,0 0-9 0,-2-56 9 0,-7 13-9 16,9 43 13-16,0 0-13 0,-9-31 13 0,0 10-13 15,9 21 16-15,0 0-16 0,-3-14 17 0,-6 7-17 16,9 7 13-16,0 0-13 0,0 0 14 0,-9-6-14 15,9 6 7-15,0 0-7 0,-9 6 8 0,-6 10-8 16,15-16 4-16,0 0-4 0,-18 36 5 0,4 25-5 16,14-61 1-16,0 0-1 0,-9 78 2 0,5 12-2 0,4-90 0 15,0 0 0-15,4 90 0 0,7-5 0 0,-11-85-1 16,0 0 1-16,21 83 0 0,3 5 0 0,-24-88-2 16,0 0 2-16,36 90-2 0,4-7 2 0,-40-83-4 0,0 0 4 15,44 69-3-15,2-3 3 0,-46-66-5 0,0 0 5 16,50 54-4-16,4-11 4 0,-54-43-6 0,0 0 6 15,53 28-5-15,-2-9 5 0,-51-19-5 0,0 0 5 16,50 5-4-16,-13-10 4 0,-37 5-11 0,0 0 11 0,32-18-10 16,-2-11 10-16,-30 29-21 0,0 0 21 0,22-43-21 15,-7-16 21-15,-15 59-44 0,0 0 44 0,12-64-43 16,-2-2 43-16,3 2-2141 0</inkml:trace>
  <inkml:trace contextRef="#ctx0" brushRef="#br0" timeOffset="110505.23">5308 10781 2062 0,'0'0'0'0,"0"0"0"0,0 0 0 16,0 0 1-16,0 0-1 0,0 0 2 0,0 0-2 15,0 0 51-15,0 0-51 0,0 0 51 0,0 0-51 16,0 0 140-16,0 0-140 0,0 0 141 0,0 0-141 16,0 0 81-16,0 0-81 0,0 0 81 0,0 0-81 0,0 0 72 15,0 0-72-15,0 0 73 0,0 0-73 0,0 0 51 16,0 0-51-16,0 13 51 0,0 11-51 0,0-24 33 16,0 0-33-16,3 45 33 0,-1 8-33 0,-2-53 16 0,0 0-16 15,3 64 17-15,-3 9-17 0,0-73 7 0,0 0-7 16,0 80 7-16,0 17-7 0,0-97 2 0,0 0-2 15,0 100 3-15,0 2-3 0,0-102 1 0,0 0-1 16,4 100 2-16,-4-1-2 0,0-99 1 0,0 0-1 16,5 97 2-16,-5-9-2 0,0-88 1 0,0 0-1 0,4 78 2 15,1-10-2-15,-5-68 2 0,0 0-2 0,4 55 2 16,1-13-2-16,-5-42 2 0,0 0-2 0,5 29 2 16,-5-12-2-16,0-17 1 0,0 0-1 0,0 7 1 15,0-7-1-15,0 0 0 0,0 0 0 0,0-22 0 16,-5-23 0-16,0-2-2186 0</inkml:trace>
  <inkml:trace contextRef="#ctx0" brushRef="#br0" timeOffset="110918.99">5652 10588 1972 0,'0'0'0'0,"0"0"0"0,0 0 0 16,0 0 4-16,0 0-4 0,0 0 4 0,0 6-4 0,0-6 61 15,0 0-61-15,0 0 62 0,0 0-62 0,0 0 70 16,0 0-70-16,0 7 71 0,0-7-71 0,0 0 32 16,0 0-32-16,-6 7 33 0,6 9-33 0,0-16 26 0,0 0-26 15,4 29 27-15,-2 16-27 0,-2-45 22 0,0 0-22 16,7 59 22-16,1 14-22 0,-8-73 19 0,0 0-19 15,9 76 20-15,-4 9-20 0,-5-85 18 0,0 0-18 16,6 93 19-16,-1 6-19 0,-5-99 17 0,0 0-17 16,9 105 18-16,0-2-18 0,-9-103 21 0,0 0-21 0,12 102 22 15,-3-14-22-15,-9-88 22 0,0 0-22 0,10 81 23 16,3-3-23-16,-13-78 28 0,0 0-28 0,9 71 28 16,-1-10-28-16,-8-61 27 0,0 0-27 0,9 46 28 15,-3-18-28-15,-6-28 26 0,0 0-26 0,3 19 27 16,4-7-27-16,-7-12 21 0,0 0-21 0,7 7 21 15,-7-7-21-15,0 0 15 0,0 0-15 0,0 0 15 16,-7-19-15-16,7 19 8 0,0 0-8 0,-7-36 8 16,-5-21-8-16,3 1-2083 0</inkml:trace>
  <inkml:trace contextRef="#ctx0" brushRef="#br0" timeOffset="112518.59">6685 10918 1972 0,'0'0'0'0,"0"0"0"0,0 0 0 0,0 0 76 16,0 0-76-16,-5 9 76 0,5-9-76 0,0 0 82 15,0 0-82-15,-28 12 82 0,-20 12-82 0,48-24 44 16,0 0-44-16,-60 28 45 0,-11 6-45 0,71-34 26 0,0 0-26 15,-68 40 26-15,1 5-26 0,67-45 20 0,0 0-20 16,-57 43 21-16,10-11-21 0,47-32 15 0,0 0-15 16,-32 24 15-16,12-7-15 0,20-17 11 0,0 0-11 15,-8 16 12-15,2 10-12 0,6-26 8 0,0 0-8 0,11 27 9 16,15 1-9-16,-26-28 6 0,0 0-6 0,41 28 7 16,8-1-7-16,-49-27 6 0,0 0-6 0,59 32 7 15,9 2-7-15,-68-34 6 0,0 0-6 0,73 37 7 16,2 1-7-16,-75-38 6 0,0 0-6 0,75 38 7 15,-8-2-7-15,-67-36 4 0,0 0-4 0,53 33 5 16,-11 0-5-16,-42-33 4 0,0 0-4 0,32 27 4 16,-15-6-4-16,-17-21 4 0,0 0-4 0,9 18 4 15,-9-3-4-15,0-15 4 0,0 0-4 0,-14 19 5 16,-18 5-5-16,32-24 4 0,0 0-4 0,-46 19 4 16,-7-6-4-16,53-13 3 0,0 0-3 0,-63 5 4 15,-9-5-4-15,72 0 4 0,0 0-4 0,-71 0 4 0,11-5-4 16,60 5 4-16,0 0-4 0,-49-6 5 0,17 5-5 15,32 1 5-15,0 0-5 0,-23-4 5 0,5 4-5 16,18 0 5-16,0 0-5 0,-14 0 6 0,5 0-6 16,9 0 6-16,0 0-6 0,0 0 6 0,-8-2-6 15,8 2 8-15,0 0-8 0,8-5 8 0,10-2-8 16,-18 7 9-16,0 0-9 0,37-7 10 0,21-5-10 0,-58 12 11 16,0 0-11-16,67-19 12 0,14-5-12 0,-81 24 13 15,0 0-13-15,87-29 13 0,3-3-13 0,-90 32 12 16,0 0-12-16,90-32 12 0,5-1-12 0,-95 33 13 0,0 0-13 15,95-40 13-15,1 0-13 0,-96 40 13 0,0 0-13 16,90-48 14-16,-9-6-14 0,-81 54 14 0,0 0-14 16,72-64 14-16,-3-4-14 0,-69 68 13 0,0 0-13 15,56-69 13-15,-13 7-13 0,-43 62 12 0,0 0-12 0,30-52 12 16,-16 7-12-16,-14 45 6 0,0 0-6 0,5-28 7 16,-5 11-7-16,0 17 6 0,0 0-6 0,-26 2 6 15,-26 17-6-15,52-19 4 0,0 0-4 0,-70 50 4 16,-8 38-4-16,78-88 2 0,0 0-2 0,-72 102 2 15,5-1-2-15,67-101-2 0,0 0 2 0,-55 91-1 16,18-23 1-16,37-68-22 0,0 0 22 0,-30 50-21 16,16-22 21-16,14-28-41 0,0 0 41 0,-11 15-41 15,11-3 41-15,0-12-47 0,0 0 47 0,7 2-46 16,15-12 46-16,-22 10-28 0,0 0 28 0,31-19-27 16,6-14 27-16,-37 33-10 0,0 0 10 0,45-40-9 15,-1-15 9-15,-44 55 0 0,0 0 0 0,40-61 0 0,6 1 0 16,-46 60 5-16,0 0-5 0,41-49 5 0,-10 20-5 15,-31 29 16-15,0 0-16 0,27-23 17 0,-4 15-17 16,-23 8 22-16,0 0-22 0,17 3 22 0,-6 16-22 16,-11-19 22-16,0 0-22 0,12 33 22 0,-3 5-22 15,-9-38 18-15,0 0-18 0,11 42 18 0,-2-1-18 16,-9-41 11-16,0 0-11 0,8 38 12 0,1-2-12 16,-9-36 4-16,0 0-4 0,14 35 5 0,7-9-5 0,-21-26 1 15,0 0-1-15,23 23 1 0,4-10-1 0,-27-13 0 16,0 0 0-16,32 13 0 0,10-3 0 0,-42-10 0 15,0 0 0-15,49 0 0 0,4-10 0 0,-53 10 0 0,0 0 0 16,58-14 0-16,8-7 0 0,-66 21 0 0,0 0 0 16,70-28 0-16,-6-8 0 0,-64 36 0 0,0 0 0 15,65-47 0-15,0-3 0 0,-65 50 0 0,0 0 0 16,60-61 0-16,-2-10 0 0,-58 71 0 0,0 0 0 16,52-74 1-16,-5-4-1 0,-47 78 0 0,0 0 0 0,37-79 0 15,-14-15 0-15,-23 94 0 0,0 0 0 0,13-85 0 16,-8 14 0-16,-5 71 1 0,0 0-1 0,-5-57 1 15,-8 19-1-15,13 38 2 0,0 0-2 0,-14-24 3 16,-3 10-3-16,17 14 4 0,0 0-4 0,-23-2 5 16,-18 6-5-16,41-4 4 0,0 0-4 0,-44 22 5 15,3 22-5-15,41-44 5 0,0 0-5 0,-37 57 5 16,6 14-5-16,31-71 4 0,0 0-4 0,-27 78 5 16,9-2-5-16,18-76 2 0,0 0-2 0,-8 74 2 15,8-5-2-15,0-69 1 0,0 0-1 0,12 68 1 16,7-4-1-16,-19-64 1 0,0 0-1 0,30 55 1 0,6-12-1 15,-36-43 0-15,0 0 0 0,42 37 1 0,11-8-1 16,-53-29 0-16,0 0 0 0,55 21 1 0,3-11-1 16,-58-10 1-16,0 0-1 0,58 4 2 0,2-9-2 15,-60 5 0-15,0 0 0 0,62-12 1 0,6-8-1 16,-68 20 0-16,0 0 0 0,68-29 0 0,-5-16 0 0,-63 45 0 16,0 0 0-16,51-52 1 0,-1-8-1 0,-50 60 2 15,0 0-2-15,44-68 2 0,-9-10-2 0,-35 78 3 16,0 0-3-16,32-81 4 0,-4-4-4 0,-28 85 5 0,0 0-5 15,18-83 5-15,-8 9-5 0,-10 74 6 16,0 0-6-16,9-64 6 0,-2 13-6 0,-7 51 6 0,0 0-6 16,5-31 6-16,-1 16-6 0,-4 15 6 0,0 0-6 15,2-7 7-15,-2 7-7 0,0 0 6 0,0 0-6 16,0 0 6-16,0 0-6 0,0 0 5 0,0 0-5 16,0 0 5-16,0 0-5 0,0 0 5 0,0 0-5 0,-11 24 5 15,-10 28-5-15,21-52 4 0,0 0-4 0,-23 67 5 16,5 10-5-16,18-77 2 0,0 0-2 0,-14 77 2 15,0 1-2-15,14-78 1 0,0 0-1 0,-16 75 2 16,9-3-2-16,7-72 0 0,0 0 0 0,0 78 1 16,0 0-1-16,0-78 0 0,0 0 0 0,7 68 0 15,6-13 0-15,-13-55 0 0,0 0 0 0,12 47 0 16,7-9 0-16,-19-38-2 0,0 0 2 0,21 29-1 16,4-8 1-16,-25-21-3 0,0 0 3 0,32 16-3 15,3-11 3-15,-35-5-6 0,0 0 6 0,41 0-5 16,3-5 5-16,-44 5-16 0,0 0 16 0,40-25-16 0,-8-18 16 15,2 2-2181-15</inkml:trace>
  <inkml:trace contextRef="#ctx0" brushRef="#br0" timeOffset="112764.93">8932 11060 1983 0,'0'0'0'16,"0"0"0"-16,0 0 0 0,0 0 18 0,0 0-18 15,0 0 19-15,6 0-19 0,-6 0 33 0,0 0-33 16,8 0 34-16,1 5-34 0,-9-5 81 0,0 0-81 16,18 7 82-16,14-5-82 0,-32-2 46 0,0 0-46 0,46-2 47 15,12-10-47-15,-58 12 39 0,0 0-39 0,67-19 40 16,2-9-40-16,-69 28 24 0,0 0-24 0,63-33 25 15,-5-5-25-15,-3 0-1794 0</inkml:trace>
  <inkml:trace contextRef="#ctx0" brushRef="#br0" timeOffset="113119">10112 10179 2151 0,'0'0'0'0,"0"0"0"0,13 12 0 16,-13-12 11-16,0 0-11 0,14 18 12 0,3 11-12 15,-17-29 49-15,0 0-49 0,23 47 50 0,-3 20-50 0,-20-67 68 16,0 0-68-16,21 78 68 0,-9 7-68 0,-12-85 54 15,0 0-54-15,9 99 55 0,-4 10-55 0,-5-109 43 16,0 0-43-16,0 122 44 0,-14 10-44 0,14-132 36 0,0 0-36 16,-30 152 37-16,-19 32-37 0,49-184 32 0,0 0-32 15,-67 200 32-15,-12 15-32 0,79-215 28 0,0 0-28 16,-89 209 29-16,-8-20-29 0,97-189 21 0,0 0-21 16,-98 168 22-16,2-24-22 0,96-144 11 0,0 0-11 0,-104 105 12 15,-12-34-12-15,3 2-2089 0</inkml:trace>
  <inkml:trace contextRef="#ctx0" brushRef="#br0" timeOffset="120852.45">859 9388 2102 0,'0'0'0'0,"0"0"112"0,0 0-112 0,0 0 113 0,0 0-113 16,0 0 52-16,0 0-52 0,0 0 52 15,0 0-52-15,0 0 14 0,0 0-14 0,0 0 15 0,0 40-15 16,0-40 3-16,0 0-3 0,-4 49 4 0,4 13-4 16,0-62 1-16,0 0-1 0,8 69 2 0,6-1-2 15,-14-68 0-15,0 0 0 0,19 67 1 0,4-3-1 16,-23-64 0-16,0 0 0 0,26 66 0 0,1-6 0 15,-27-60 0-15,0 0 0 0,32 51 0 0,-1-12 0 16,-31-39 0-16,0 0 0 0,36 32 0 0,-3-8 0 0,-33-24 1 16,0 0-1-16,39 12 2 0,-2-5-2 0,-37-7 9 15,0 0-9-15,35-4 10 0,-1-6-10 0,-34 10 19 16,0 0-19-16,30-17 20 0,-2-8-20 0,-28 25 23 0,0 0-23 16,23-27 24-16,-5-6-24 0,-18 33 33 0,0 0-33 15,12-43 33-15,-10-9-33 0,-2 52 36 0,0 0-36 16,-2-66 37-16,-7-14-37 0,9 80 27 0,0 0-27 15,-12-79 27-15,1 8-27 0,11 71 23 0,0 0-23 0,-17-69 24 16,-10 1-24-16,27 68 20 0,0 0-20 0,-26-59 21 16,3 11-21-16,23 48 13 0,0 0-13 0,-23-38 13 15,9 13-13-15,14 25 3 0,0 0-3 0,-9-13 4 16,0 9-4-16,9 4-1 0,0 0 1 0,0 0 0 16,-9-5 0-16,-1 1-2109 0</inkml:trace>
  <inkml:trace contextRef="#ctx0" brushRef="#br0" timeOffset="121337.16">2083 9082 1759 0,'0'0'0'0,"0"0"0"0,0 0 0 15,0 0 52-15,0 0-52 0,0 7 52 0,0-7-52 16,0 0 86-16,0 0-86 0,-17 12 87 0,-15 0-87 0,32-12 70 16,0 0-70-16,-46 28 71 0,-9 17-71 0,55-45 32 15,0 0-32-15,-62 53 33 0,-1 11-33 0,63-64 17 16,0 0-17-16,-55 61 17 0,6-4-17 0,49-57 12 0,0 0-12 16,-37 45 12-16,10-14-12 0,27-31 8 0,0 0-8 15,-8 25 9-15,11-5-9 0,-3-20 5 0,0 0-5 16,14 21 5-16,13 0-5 0,-27-21 3 0,0 0-3 15,37 22 3-15,9-4-3 0,-46-18 1 0,0 0-1 0,54 15 2 16,8-3-2-16,-62-12 1 0,0 0-1 16,64 12 2-16,-1-1-2 0,-63-11 3 0,0 0-3 0,58 12 3 15,-12 2-3-15,-46-14 6 0,0 0-6 0,32 12 6 16,-9-5-6-16,-23-7 9 0,0 0-9 0,16 5 9 16,-16-5-9-16,0 0 11 0,0 0-11 0,-4 12 11 15,-19-1-11-15,23-11 13 0,0 0-13 0,-35 13 13 16,-23 6-13-16,58-19 10 0,0 0-10 0,-64 21 11 15,4-7-11-15,60-14 9 0,0 0-9 0,-58 12 10 16,0-1-10-16,58-11 10 0,0 0-10 0,-50 12 11 16,8 0-11-16,42-12 6 0,0 0-6 0,-35 8 6 15,8-2-6-15,27-6 0 0,0 0 0 0,-19 5 1 0,-2 0-1 16,3 0-1813-16</inkml:trace>
  <inkml:trace contextRef="#ctx0" brushRef="#br0" timeOffset="121620.34">2512 9440 2006 0,'0'0'0'15,"0"0"0"-15,0 0 0 0,0 0 13 0,0 0-13 16,-4 18 14-16,2 25-14 0,2-43 68 0,0 0-68 0,0 59 68 16,-3 15-68-16,3-74 95 0,0 0-95 0,0 81 96 15,0 6-96-15,0-87 51 0,0 0-51 0,3 92 51 16,8 3-51-16,-11-95 43 0,0 0-43 0,14 90 43 16,-1-21-43-16,-13-69 30 0,0 0-30 0,8 64 30 15,-2-3-30-15,-1-4-1896 0</inkml:trace>
  <inkml:trace contextRef="#ctx0" brushRef="#br0" timeOffset="124010.38">1346 14687 1474 0,'0'0'0'0,"0"0"86"0,0 0-86 0,0 0 87 15,0 0-87-15,0 0 9 0,0 0-9 0,0 0 9 0,0 0-9 16,0 0-3-16,0 0 3 0,-32-7-3 0,11-1 3 15,-2-1-1185-15</inkml:trace>
  <inkml:trace contextRef="#ctx0" brushRef="#br0" timeOffset="124470.15">1238 14589 1700 0,'0'0'0'15,"0"0"71"-15,0 0-71 0,0 0 72 0,0 0-72 0,0 0 57 16,0 0-57-16,6-7 58 0,-6 7-58 0,0 0 75 15,0 0-75-15,0 0 75 0,0 0-75 0,0 0 89 16,0 0-89-16,0 0 89 0,0 0-89 0,0 0 95 0,0 0-95 16,0 0 95-16,0 0-95 0,0 0 75 0,0 0-75 15,0 8 76-15,0-8-76 0,0 0 62 0,0 0-62 16,3 38 62-16,2 30-62 0,-5-68 44 0,0 0-44 16,9 83 45-16,0 14-45 0,-9-97 27 0,0 0-27 0,9 99 27 15,8-6-27-15,-17-93 16 0,0 0-16 0,29 87 16 16,6-11-16-16,-35-76 9 0,0 0-9 0,42 57 9 15,11-17-9-15,-53-40 5 0,0 0-5 0,58 26 6 16,11-13-6-16,-69-13 3 0,0 0-3 0,67 2 3 16,-9-11-3-16,-58 9 0 0,0 0 0 0,52-20 1 15,-5-11-1-15,-47 31 0 0,0 0 0 0,43-39 0 16,-8-4 0-16,-35 43 0 0,0 0 0 0,32-48 0 16,-13-2 0-16,-19 50 0 0,0 0 0 0,16-61 0 15,-11-12 0-15,-5 73 1 0,0 0-1 0,0-83 2 16,-3-8-2-16,3 91 5 0,0 0-5 0,-11-82 6 0,2 20-6 15,9 62 10-15,0 0-10 0,-9-49 11 0,6 17-11 16,3 32 15-16,0 0-15 0,-5-25 16 0,-1 6-16 16,6 19 16-16,0 0-16 0,-7-14 17 0,2 6-17 15,5 8 14-15,0 0-14 0,-5-16 15 0,-4-10-15 16,9 26 4-16,0 0-4 0,2-34 5 0,13-10-5 16,3 1-2265-16</inkml:trace>
  <inkml:trace contextRef="#ctx0" brushRef="#br0" timeOffset="124920.03">2625 14133 2084 0,'0'0'0'0,"0"0"0"15,-21 13 0-15,21-13 16 0,0 0-16 16,-29 24 17-16,-15 24-17 0,44-48 18 0,0 0-18 0,-42 57 19 15,1 4-19-15,41-61 6 0,0 0-6 0,-35 62 6 16,12-5-6-16,23-57 7 0,0 0-7 0,-18 51 7 16,13-12-7-16,5-39 3 0,0 0-3 0,4 35 4 15,6-7-4-15,-10-28 3 0,0 0-3 0,23 24 3 16,4-3-3-16,-27-21 2 0,0 0-2 0,35 19 2 16,11-4-2-16,-46-15 2 0,0 0-2 0,46 12 2 15,8 0-2-15,-54-12 2 0,0 0-2 0,57 14 2 16,-10-3-2-16,-47-11 3 0,0 0-3 0,41 8 4 15,-9-1-4-15,-32-7 8 0,0 0-8 0,26 7 9 0,-13-2-9 16,-13-5 14-16,0 0-14 0,8 6 15 0,-8 1-15 16,0-7 18-16,0 0-18 0,-12 19 19 0,-11 13-19 15,23-32 21-15,0 0-21 0,-37 40 21 0,-11 2-21 16,48-42 18-16,0 0-18 0,-56 40 18 0,-8-2-18 16,64-38 15-16,0 0-15 0,-61 33 16 0,17-8-16 15,44-25 15-15,0 0-15 0,-37 21 15 0,0-3-15 16,37-18 13-16,0 0-13 0,-27 12 13 0,8-5-13 0,19-7 2 15,0 0-2-15,-13 3 2 0,13-3-2 0,0 0-1 16,0 0 1-16,-14-3 0 0,0-11 0 0,-2 0-1788 0</inkml:trace>
  <inkml:trace contextRef="#ctx0" brushRef="#br0" timeOffset="125452.61">3189 14507 2263 0,'0'0'0'0,"0"0"0"16,0 0 0-16,0 0 2 0,0 0-2 0,5 5 2 16,-5-5-2-16,0 0 50 0,0 0-50 0,13-1 50 15,-3-4-50-15,-10 5 113 0,0 0-113 0,18-6 114 16,0 1-114-16,-18 5 57 0,0 0-57 0,14-2 58 15,0 4-58-15,-14-2 51 0,0 0-51 0,16 9 52 0,3 6-52 16,-19-15 32-16,0 0-32 0,18 19 33 0,-1 7-33 16,-17-26 13-16,0 0-13 0,18 30 13 0,-7 4-13 15,-11-34 2-15,0 0-2 0,8 42 2 0,-8 8-2 16,0-50 0-16,0 0 0 0,-5 56 0 0,-12 11 0 16,17-67-1-16,0 0 1 0,-23 66 0 0,1-13 0 15,22-53-1-15,0 0 1 0,-23 49 0 0,-8-4 0 16,31-45-1-16,0 0 1 0,-29 36-1 0,15-15 1 0,14-21-1 15,0 0 1-15,-12 16 0 0,3-3 0 0,9-13-1 16,0 0 1-16,-5 13 0 0,0-7 0 0,5-6-1 16,0 0 1-16,0 0 0 0,-4 9 0 0,4-9-1 0,0 0 1 15,9-2 0-15,23-8 0 0,-32 10 0 0,0 0 0 16,46-17 0-16,15-8 0 0,-61 25 0 0,0 0 0 16,74-29 0-16,6-4 0 0,-80 33 7 0,0 0-7 15,81-34 8-15,-9 2-8 0,-72 32 19 0,0 0-19 16,64-27 20-16,-13 4-20 0,-51 23 25 0,0 0-25 0,44-19 25 15,-12 5-25-15,-32 14 29 0,0 0-29 0,23-8 29 16,-9 4-29-16,-14 4 18 0,0 0-18 0,5-2 19 16,-5 2-19-16,0 0 11 0,0 0-11 0,0-24 12 15,-11-22-12-15,11 46 2 0,0 0-2 0,-17-54 2 16,-3-3-2-16,-4 0-2284 0</inkml:trace>
  <inkml:trace contextRef="#ctx0" brushRef="#br0" timeOffset="128036.07">9650 11323 1491 0,'0'0'0'0,"0"0"0"0,0 0 0 15,0 0 66-15,0 0-66 0,0 0 67 0,0 0-67 16,0 0 155-16,0 0-155 0,0 0 155 0,0 0-155 15,0 0 116-15,0 0-116 0,0 0 117 0,0 0-117 16,0 0 65-16,0 0-65 0,0 0 65 0,0 0-65 16,0 0 42-16,0 0-42 0,0 0 43 0,0 0-43 0,0 0 37 15,0 0-37-15,0 0 38 0,0 0-38 0,0 0 34 16,0 0-34-16,0 0 34 0,0 0-34 0,0 0 29 16,0 0-29-16,0 0 30 0,0 0-30 0,0 0 25 15,0 0-25-15,0 0 25 0,0 0-25 0,0 0 24 0,0 0-24 16,0 0 25-16,-17 31-25 0,17-31 19 0,0 0-19 15,-6 42 20-15,-3 8-20 0,9-50 12 0,0 0-12 16,-12 59 12-16,2-2-12 0,10-57 10 0,0 0-10 16,-13 55 11-16,4-1-11 0,9-54 4 0,0 0-4 0,-5 47 4 15,5-11-4-15,0-36 2 0,0 0-2 0,2 26 2 16,-2-7-2-16,0-19 1 0,0 0-1 0,0 14 1 16,0-4-1-16,0-10 0 0,0 0 0 0,0 9 1 15,0-9-1-15,0 0 0 0,0 0 0 0,0 8 1 16,0-8-1-16,0 0 1 0,0 0-1 0,0 0 1 15,0 6-1-15,0-6 3 0,0 0-3 0,0 0 3 16,3-12-3-16,-3 12 7 0,0 0-7 0,4-26 8 16,1-26-8-16,-5 52 14 0,0 0-14 0,9-57 14 15,2-2-14-15,-11 59 18 0,0 0-18 0,12-59 19 16,2-3-19-16,-14 62 18 0,0 0-18 0,16-59 19 0,-5 10-19 16,-11 49 20-16,0 0-20 0,8-43 21 0,-2 5-21 15,-6 38 21-15,0 0-21 0,7-35 22 0,-2 9-22 16,-5 26 20-16,0 0-20 0,5-15 20 0,-5 8-20 15,0 7 21-15,0 0-21 0,0 0 22 0,0 0-22 16,0 0 20-16,0 0-20 0,0 0 20 0,0 0-20 16,0 0 16-16,0 0-16 0,0 17 17 0,0 30-17 0,0-47 12 15,0 0-12-15,-5 57 13 0,-4 4-13 0,9-61 5 16,0 0-5-16,-9 58 6 0,1-2-6 0,8-56 2 16,0 0-2-16,-6 52 2 0,3-9-2 0,3-43 0 15,0 0 0-15,-2 42 1 0,2-4-1 0,0-38 0 0,0 0 0 16,5 32 0-16,-3-7 0 0,-2-25-1 0,0 0 1 15,-2 20-1-15,-7 0 1 0,9-20-5 0,0 0 5 16,-14 12-5-16,2-7 5 0,0-3-2323 0</inkml:trace>
  <inkml:trace contextRef="#ctx0" brushRef="#br0" timeOffset="129252.51">1744 16471 1748 0,'0'0'0'0,"0"0"0"15,0 0 0-15,0 0 129 0,0 0-129 0,0 0 129 0,0 0-129 16,0 0 221-16,0 0-221 0,0 0 221 0,0-19-221 15,0 19 113-15,0 0-113 0,0 0 114 0,0 0-114 16,0 0 72-16,0 0-72 0,0 0 72 0,0 0-72 16,0 0 44-16,0 0-44 0,0 0 44 0,-3 7-44 15,3-7 38-15,0 0-38 0,0 0 38 0,0 0-38 0,0 0 29 16,0 0-29-16,7 18 29 0,4 30-29 0,-11-48 26 16,0 0-26-16,17 69 26 0,1 13-26 0,-18-82 12 15,0 0-12-15,14 84 13 0,-2 3-13 0,-12-87 6 16,0 0-6-16,9 83 6 0,-4-7-6 0,-5-76 3 0,0 0-3 15,6 63 4-15,-3-24-4 0,-3-39 1 0,0 0-1 16,0 26 2-16,-3-10-2 0,3-16 1 0,0 0-1 16,-2 10 1-16,2-3-1 0,0-7 0 0,0 0 0 15,0 0 1-15,0 7-1 0,0-7 0 0,0 0 0 16,0 0 1-16,0 0-1 0,0 0 0 0,0 0 0 0,0-9 0 16,0 9 0-16,0 0 0 0,0 0 0 0,2-20 0 15,-2-15 0-15,0 35-1 0,0 0 1 0,9-45 0 16,8-10 0-16,-17 55-1 0,0 0 1 0,28-57-1 15,8-2 1-15,-36 59-1 0,0 0 1 0,35-56-1 16,-3 6 1-16,-32 50-3 0,0 0 3 0,35-52-2 16,4-7 2-16,-39 59-4 0,0 0 4 0,44-60-3 15,-4 3 3-15,-40 57-6 0,0 0 6 0,41-54-5 16,-6 7 5-16,-35 47-7 0,0 0 7 0,29-45-6 16,-3 4 6-16,-26 41-7 0,0 0 7 0,18-38-7 0,-8 3 7 15,-10 35-7-15,0 0 7 0,9-28-7 0,-5 9 7 16,-4 19-8-16,0 0 8 0,5-12-7 0,-7 5 7 15,2 7-5-15,0 0 5 0,-3-8-5 0,3-3 5 16,0 11-3-16,0 0 3 0,-6-10-3 0,-3 0 3 16,9 10-2-16,0 0 2 0,-12-11-2 0,3-1 2 15,9 12-1-15,0 0 1 0,-9-12-1 0,8 5 1 16,1 7 0-16,0 0 0 0,0 0 0 0,0 0 0 0,0 0 0 16,0 0 0-16,0 0 0 0,0 0 0 0,0 0 1 15,0 0-1-15,-9-2 1 0,9 2-1 0,0 0 3 16,0 0-3-16,2 23 3 0,5 27-3 0,-7-50 4 15,0 0-4-15,5 62 5 0,4 9-5 0,-9-71 4 0,0 0-4 16,9 80 4-16,1 10-4 0,-10-90 4 0,0 0-4 16,13 92 4-16,-3-6-4 0,-10-86 3 0,0 0-3 15,13 83 3-15,-5 5-3 0,-8-88 2 0,0 0-2 16,9 85 3-16,-9-9-3 0,0-76 1 0,0 0-1 0,-3 66 2 16,3-16-2-16,0-50 0 0,0 0 0 0,0 35 1 15,0-16-1-15,0-19 0 0,0 0 0 0,0 0 0 16,-9-26 0-16,0 0-2255 0</inkml:trace>
  <inkml:trace contextRef="#ctx0" brushRef="#br0" timeOffset="129687.03">2886 15495 1983 0,'0'0'0'0,"0"0"0"0,0 0 0 16,0 0 46-16,0 0-46 0,0 0 46 0,-9 4-46 15,9-4 150-15,0 0-150 0,0 0 151 0,-9 9-151 16,9-9 94-16,0 0-94 0,-12 8 95 0,-8 20-95 16,20-28 47-16,0 0-47 0,-26 41 47 0,-1 17-47 0,27-58 39 15,0 0-39-15,-26 72 40 0,-2 13-40 0,28-85 27 16,0 0-27-16,-27 100 27 0,4 16-27 0,23-116 18 15,0 0-18-15,-14 121 19 0,9-3-19 0,5-118 14 0,0 0-14 16,5 123 15-16,13 5-15 0,-18-128 12 0,0 0-12 16,26 130 12-16,6-11-12 0,-32-119 9 0,0 0-9 15,37 114 10-15,9-4-10 0,-46-110 8 0,0 0-8 16,53 103 9-16,7-9-9 0,-60-94 8 0,0 0-8 0,63 81 8 16,-1-5-8-16,-62-76 8 0,0 0-8 15,60 71 8-15,-7-8-8 0,-53-63 7 0,0 0-7 0,51 51 7 16,-1-12-7-16,-50-39 8 0,0 0-8 0,40 29 8 15,-3-7-8-15,-37-22 7 0,0 0-7 0,35 18 7 16,-3-10-7-16,-32-8 1 0,0 0-1 0,23-5 1 16,-5-21-1-16,-18 26-1 0,0 0 1 0,0-43-1 15,-14-21 1-15,0 2-2186 0</inkml:trace>
  <inkml:trace contextRef="#ctx0" brushRef="#br0" timeOffset="130102.9">3267 15987 2073 0,'0'0'0'0,"0"0"0"0,0 0 0 0,0 0 35 15,0 0-35-15,0 0 36 0,-9 3-36 0,9-3 63 16,0 0-63-16,0 0 64 0,3 6-64 0,-3-6 128 15,0 0-128-15,0 0 129 0,0 0-129 0,0 0 71 0,0 0-71 16,0 0 72-16,0 0-72 0,0 0 60 0,0 0-60 16,0 0 60-16,0 0-60 0,0 0 46 0,0 0-46 15,0 0 46-15,0 13-46 0,0-13 36 0,0 0-36 16,6 37 37-16,3 27-37 0,-9-64 28 0,0 0-28 0,12 76 28 16,7 5-28-16,-19-81 18 0,0 0-18 0,21 90 19 15,2 12-19-15,-23-102 13 0,0 0-13 0,23 101 14 16,4-6-14-16,-27-95 9 0,0 0-9 0,23 92 10 15,0-2-10-15,-23-90 8 0,0 0-8 0,14 83 9 16,-2-12-9-16,-12-71 6 0,0 0-6 0,9 60 7 16,-7-18-7-16,-2-42 3 0,0 0-3 0,3 31 4 15,1-12-4-15,-4-19 1 0,0 0-1 0,0 0 1 16,-18-7-1-16,18 7 0 0,0 0 0 0,-23-31 0 16,-9-28 0-16,1 0-2291 0</inkml:trace>
  <inkml:trace contextRef="#ctx0" brushRef="#br0" timeOffset="130485.89">3203 16061 2051 0,'0'0'0'0,"0"0"0"0,0 0 0 15,0 0 34-15,0 0-34 0,0 0 34 0,0 0-34 0,0 0 57 16,0 0-57-16,0 0 58 0,0 0-58 0,0 0 108 15,0 0-108-15,21-8 109 0,8-3-109 0,-29 11 59 16,0 0-59-16,40-12 60 0,13 2-60 0,-53 10 46 0,0 0-46 16,60-5 47-16,4 8-47 0,-64-3 30 0,0 0-30 15,63 12 30-15,-5 7-30 0,-58-19 17 0,0 0-17 16,55 30 18-16,-11 9-18 0,-44-39 7 0,0 0-7 16,37 42 7-16,-10-4-7 0,-27-38 4 0,0 0-4 15,19 35 4-15,-12-4-4 0,-7-31 1 0,0 0-1 0,-4 33 1 16,-4 1-1-16,8-34 1 0,0 0-1 0,-23 40 1 15,-9 9-1-15,32-49 1 0,0 0-1 0,-32 48 1 16,2-12-1-16,30-36 3 0,0 0-3 0,-33 38 3 16,-13 6-3-16,46-44 5 0,0 0-5 0,-50 39 5 15,6-9-5-15,44-30 7 0,0 0-7 0,-40 21 8 16,8-6-8-16,32-15 2 0,0 0-2 0,-26 12 2 16,-3-3-2-16,29-9 0 0,0 0 0 0,-30-3 0 15,-3-18 0-15,-6 0-2056 0</inkml:trace>
  <inkml:trace contextRef="#ctx0" brushRef="#br0" timeOffset="131703.51">3985 15925 2017 0,'0'0'0'16,"0"0"0"-16,-2 7 0 0,2-7 63 0,0 0-63 15,0 0 63-15,0 0-63 0,0 0 155 0,0 0-155 16,0 0 156-16,0 0-156 0,0 0 105 0,0 0-105 16,0 0 106-16,0 0-106 0,0 0 50 0,0 0-50 15,0 0 50-15,0 0-50 0,0 0 34 0,0 0-34 0,2 15 35 16,6 25-35-16,-8-40 27 0,0 0-27 0,13 54 27 15,-3 18-27-15,-10-72 14 0,0 0-14 0,13 78 14 16,-4-7-14-16,-9-71 6 0,0 0-6 0,8 59 6 16,-2-19-6-16,-6-40 2 0,0 0-2 0,3 27 2 15,2-8-2-15,-5-19 1 0,0 0-1 0,6 13 1 16,-6-5-1-16,0-8 0 0,0 0 0 0,0 0 0 16,0 0 0-16,0 0 0 0,0 0 0 0,0 0 1 15,3-7-1-15,-3 7 1 0,0 0-1 0,9-8 2 16,0-11-2-16,-9 19 4 0,0 0-4 0,11-23 5 15,-3 4-5-15,-8 19 11 0,0 0-11 0,9-16 12 0,4 1-12 16,-13 15 18-16,0 0-18 0,10-12 19 0,-1 3-19 16,-9 9 22-16,0 0-22 0,18-5 22 0,8 3-22 15,-26 2 19-15,0 0-19 0,37 4 19 0,7 4-19 16,-44-8 10-16,0 0-10 0,46 12 11 0,0-1-11 16,-46-11 6-16,0 0-6 0,46 7 7 0,1-4-7 15,-47-3 2-15,0 0-2 0,46 2 3 0,-5 0-3 0,-41-2 0 16,0 0 0-16,37-4 0 0,-7-4 0 0,-30 8-3 15,0 0 3-15,25-14-2 0,-4-2 2 0,-21 16-7 16,0 0 7-16,14-17-7 0,-5-6 7 0,-9 23-9 16,0 0 9-16,5-27-8 0,-7-15 8 0,2 42-11 0,0 0 11 15,-3-47-11-15,-6-5 11 0,9 52-9 0,0 0 9 16,-6-48-9-16,1 10 9 0,5 38-8 0,0 0 8 16,-7-31-7-16,5 3 7 0,2 28-6 0,0 0 6 15,0-21-6-15,6 6 6 0,-6 15-5 0,0 0 5 16,3-14-4-16,4-2 4 0,-7 16-4 0,0 0 4 0,13-17-4 15,4 0 4-15,-17 17-3 0,0 0 3 0,23-16-3 16,12 1 3-16,-35 15-2 0,0 0 2 0,37-14-2 16,1 0 2-16,-38 14-2 0,0 0 2 0,38-12-1 15,-6 3 1-15,-32 9-1 0,0 0 1 0,28-5-1 16,-5 1 1-16,-23 4 0 0,0 0 0 0,18-1 0 16,-9 1 0-16,-9 0 2 0,0 0-2 0,0 0 2 15,0 0-2-15,0 0 5 0,0 0-5 0,0 0 5 16,0 0-5-16,0 0 6 0,0 0-6 0,0 0 7 15,0 0-7-15,0 0 6 0,0 0-6 0,-14 10 6 16,-22 26-6-16,36-36 5 0,0 0-5 0,-35 40 5 0,16-12-5 16,19-28 2-16,0 0-2 0,-29 28 3 0,-11 11-3 15,40-39 0-15,0 0 0 0,-35 42 0 0,13-9 0 16,22-33-4-16,0 0 4 0,-14 28-4 0,4-6 4 16,10-22-17-16,0 0 17 0,-4 26-17 0,1 9 17 15,3-35-40-15,0 0 40 0,3 29-39 0,10-12 39 16,-13-17-54-16,0 0 54 0,24 7-54 0,15-7 54 15,-39 0-61-15,0 0 61 0,41-14-61 0,-1-17 61 0,-40 31-60 16,0 0 60-16,41-43-59 0,1-11 59 0,-42 54-44 16,0 0 44-16,41-62-44 0,-3-12 44 0,-38 74-39 15,0 0 39-15,34-83-38 0,1-7 38 0,-35 90-33 0,0 0 33 16,27-96-32-16,-4 12 32 0,-23 84-37 0,0 0 37 16,14-82-37-16,-5-1 37 0,-9 83-16 0,0 0 16 15,3-79-16-15,-6 11 16 0,3 68-5 0,0 0 5 16,-6-57-4-16,-3 17 4 0,9 40 0 0,0 0 0 0,-8-26 0 15,4 12 0-15,4 14 5 0,0 0-5 0,-9-8 5 16,4 3-5-16,5 5 19 0,0 0-19 0,0 0 19 16,-9-2-19-16,9 2 27 0,0 0-27 0,-9 26 28 15,-10 38-28-15,19-64 26 0,0 0-26 0,-18 83 26 16,9 10-26-16,9-93 25 0,0 0-25 0,-3 101 26 16,6 8-26-16,-3-109 22 0,0 0-22 0,11 107 23 15,7-14-23-15,-18-93 20 0,0 0-20 0,23 90 20 16,3-6-20-16,-26-84 14 0,0 0-14 0,30 70 15 15,2-5-15-15,-32-65 12 0,0 0-12 0,33 53 13 16,-3-11-13-16,-30-42 11 0,0 0-11 0,29 33 11 0,-7-9-11 16,-22-24 10-16,0 0-10 0,27 14 10 0,-6-13-10 15,-21-1 5-15,0 0-5 0,16-15 6 0,0-25-6 16,-2 0-1913-16</inkml:trace>
  <inkml:trace contextRef="#ctx0" brushRef="#br0" timeOffset="132070.53">5496 14971 2118 0,'0'0'0'16,"0"0"0"-16,0 0 0 0,0 0 44 0,0 0-44 0,0 0 45 15,6 7-45-15,-6-7 105 0,0 0-105 0,3 12 105 16,8 11-105-16,-11-23 82 0,0 0-82 0,12 29 83 16,-3 11-83-16,-9-40 37 0,0 0-37 0,14 55 38 15,0 18-38-15,-14-73 27 0,0 0-27 0,21 79 27 16,2 10-27-16,-23-89 22 0,0 0-22 0,23 93 23 16,5 6-23-16,-28-99 16 0,0 0-16 0,27 97 16 15,3-6-16-15,-30-91 13 0,0 0-13 0,23 89 14 16,-4-11-14-16,-19-78 10 0,0 0-10 0,18 71 10 15,-4-9-10-15,-14-62 7 0,0 0-7 0,12 55 8 16,2-8-8-16,-14-47 8 0,0 0-8 0,13 35 9 16,-6-18-9-16,-7-17 5 0,0 0-5 0,7 10 6 0,-7-10-6 15,0 0 1-15,0 0-1 0,0 0 2 0,0-33-2 16,2 1-2101-16</inkml:trace>
  <inkml:trace contextRef="#ctx0" brushRef="#br0" timeOffset="132469.6">5870 14653 2039 0,'0'0'0'15,"0"0"0"-15,0 0 0 0,0 0 43 0,0 0-43 16,2 8 43-16,2 3-43 0,-4-11 121 0,0 0-121 15,8 15 121-15,-2 6-121 0,-6-21 100 0,0 0-100 16,8 33 100-16,1 14-100 0,-9-47 43 0,0 0-43 0,14 57 43 16,4 9-43-16,-18-66 34 0,0 0-34 0,14 74 34 15,7 7-34-15,-21-81 27 0,0 0-27 0,20 92 27 16,3 10-27-16,-23-102 18 0,0 0-18 0,26 100 18 16,-3-4-18-16,-23-96 16 0,0 0-16 0,26 95 17 15,1 0-17-15,-27-95 18 0,0 0-18 0,23 85 18 16,-5-18-18-16,-18-67 19 0,0 0-19 0,14 56 20 15,-4-15-20-15,-10-41 19 0,0 0-19 0,9 33 19 16,-2-10-19-16,-7-23 20 0,0 0-20 0,5 17 21 16,1-5-21-16,-6-12 15 0,0 0-15 0,5 9 16 0,-5-9-16 15,0 0 8-15,0 0-8 0,0 7 8 0,0-7-8 16,0 0 2-16,0 0-2 0,-2-9 2 0,-3-19-2 16,-2 1-2227-16</inkml:trace>
  <inkml:trace contextRef="#ctx0" brushRef="#br0" timeOffset="133002.71">6793 14729 2095 0,'0'0'0'15,"0"0"0"-15,0 0 0 0,0 0 11 0,0 0-11 0,0 0 11 16,0 0-11-16,0 0 10 0,0 0-10 0,0 0 11 16,-23 0-11-16,23 0 39 0,0 0-39 0,-30 7 40 15,-25 12-40-15,55-19 28 0,0 0-28 0,-60 29 29 16,2 16-29-16,58-45 13 0,0 0-13 0,-49 52 14 16,8 0-14-16,41-52 5 0,0 0-5 0,-32 47 6 15,13-13-6-15,19-34 1 0,0 0-1 0,-9 30 1 16,6-1-1-16,3-29-1 0,0 0 1 0,5 31 0 15,16 2 0-15,-21-33-4 0,0 0 4 0,32 31-4 16,14-1 4-16,-46-30-9 0,0 0 9 0,52 29-9 16,3 4 9-16,-55-33-10 0,0 0 10 0,58 31-10 15,-3 2 10-15,-55-33-9 0,0 0 9 0,46 31-9 0,-11-1 9 16,-35-30-3-16,0 0 3 0,27 26-3 0,-8-6 3 16,-19-20-1-16,0 0 1 0,9 18 0 0,-6-6 0 15,-3-12 0-15,0 0 0 0,-3 14 1 0,-6 6-1 16,9-20 4-16,0 0-4 0,-26 19 4 0,-17 7-4 15,43-26 9-15,0 0-9 0,-53 23 9 0,-1-6-9 16,54-17 10-16,0 0-10 0,-59 14 11 0,-1-4-11 16,60-10 18-16,0 0-18 0,-52 9 18 0,11-4-18 0,41-5 23 15,0 0-23-15,-41 5 23 0,4 1-23 0,37-6 24 16,0 0-24-16,-30 1 24 0,6-2-24 0,24 1 18 0,0 0-18 16,-21-6 18-16,1 0-18 0,20 6 10 0,0 0-10 15,-12-23 10-15,3-15-10 0,9 38 3 0,0 0-3 16,5-45 4-16,20 2-4 0,0-2-1803 0</inkml:trace>
  <inkml:trace contextRef="#ctx0" brushRef="#br0" timeOffset="133317.84">7433 14978 1883 0,'0'0'0'0,"0"0"0"0,0 0 0 16,0 0 14-16,0 0-14 0,-12 2 15 0,3-13-15 15,9 11 87-15,0 0-87 0,-14-15 87 0,-7-8-87 16,21 23 76-16,0 0-76 0,-23-20 77 0,3 6-77 15,20 14 61-15,0 0-61 0,-23-9 62 0,0 6-62 16,23 3 37-16,0 0-37 0,-31 10 38 0,-13 19-38 16,44-29 13-16,0 0-13 0,-45 38 14 0,12 2-14 0,33-40 3 15,0 0-3-15,-27 31 4 0,13-12-4 0,2 0-1794 16</inkml:trace>
  <inkml:trace contextRef="#ctx0" brushRef="#br0" timeOffset="134169.87">7064 15122 1692 0,'0'0'0'0,"0"0"0"0,0 0 0 0,0 0 11 0,0 0-11 16,7-14 12-16,9-4-12 0,-16 18 40 0,0 0-40 15,21-17 41-15,-6 2-41 0,-15 15 91 0,0 0-91 16,12-13 92-16,-7 7-92 0,-5 6 73 0,0 0-73 16,0 0 73-16,13-13-73 0,-13 13 72 0,0 0-72 0,10-5 73 15,-5 2-73-15,-5 3 62 0,0 0-62 0,8 2 63 16,7 3-63-16,-15-5 42 0,0 0-42 0,22 8 42 16,-5 3-42-16,-17-11 23 0,0 0-23 0,18 10 24 15,5 1-24-15,-23-11 13 0,0 0-13 0,23 8 14 16,3-3-14-16,-26-5 8 0,0 0-8 0,32 4 8 15,1-4-8-15,-33 0 3 0,0 0-3 0,39-2 4 16,2-3-4-16,-41 5 3 0,0 0-3 0,40-9 3 16,1-3-3-16,-41 12 4 0,0 0-4 0,37-15 5 15,0-6-5-15,-37 21 5 0,0 0-5 0,35-23 5 16,-3-4-5-16,-32 27 11 0,0 0-11 0,26-30 12 0,-8 1-12 16,-18 29 16-16,0 0-16 0,18-30 16 0,-8-1-16 15,-10 31 17-15,0 0-17 0,6-38 17 0,-12-7-17 16,6 45 17-16,0 0-17 0,-10-48 18 0,-3 1-18 15,13 47 15-15,0 0-15 0,-12-38 15 0,1 14-15 16,11 24 11-16,0 0-11 0,-8-18 11 0,-5 5-11 16,13 13 10-16,0 0-10 0,-10-11 10 0,4 4-10 0,6 7 8 15,0 0-8-15,0 0 8 0,0 0-8 0,0 0 6 16,0 0-6-16,-7-5 7 0,7 5-7 0,0 0 5 16,0 0-5-16,-1 28 5 0,-3 29-5 0,4-57 3 15,0 0-3-15,4 72 3 0,10 6-3 0,-14-78 0 0,0 0 0 16,17 80 1-16,8-7-1 0,-25-73 0 0,0 0 0 15,30 64 0-15,-2-14 0 0,-28-50-2 0,0 0 2 16,30 45-2-16,-2-5 2 0,-28-40-6 0,0 0 6 16,29 33-6-16,1-13 6 0,-30-20-8 0,0 0 8 15,26 11-7-15,-3-13 7 0,-23 2-9 0,0 0 9 0,23-14-8 16,0-15 8-16,-23 29-9 0,0 0 9 0,21-42-8 16,-7-11 8-16,-14 53-13 0,0 0 13 0,11-63-13 15,-4-11 13-15,-7 74-26 0,0 0 26 0,5-76-25 16,-5 1 25-16,0 75-27 0,0 0 27 0,-3-69-27 15,1 2 27-15,2 67-25 0,0 0 25 0,-4-59-24 16,-1 9 24-16,5 50-12 0,0 0 12 0,-7-40-12 16,2 9 12-16,5 31-6 0,0 0 6 0,0-23-6 15,0 7 6-15,0 16-1 0,0 0 1 0,0-8 0 16,0 8 0-16,0 0 1 0,0 0-1 0,0 0 2 0,0 0-2 16,0 0 9-16,0 0-9 0,0 0 10 0,0 0-10 15,0 0 28-15,0 0-28 0,0 0 28 0,0 0-28 16,0 0 36-16,0 0-36 0,0 0 36 0,3 14-36 15,-3-14 40-15,0 0-40 0,6 27 40 0,2 18-40 16,-8-45 31-16,0 0-31 0,11 47 32 0,1 2-32 16,-12-49 26-16,0 0-26 0,6 50 26 0,1 3-26 15,-7-53 20-15,0 0-20 0,8 52 20 0,1-3-20 0,-9-49 14 16,0 0-14-16,14 43 14 0,-5-8-14 0,-9-35 8 16,0 0-8-16,11 29 9 0,1-1-9 0,-12-28 5 15,0 0-5-15,11 20 6 0,3-4-6 0,-14-16 2 0,0 0-2 16,16 12 2-16,7-5-2 0,-23-7 0 0,0 0 0 15,23-7 0-15,-1-17 0 0,-22 24-4 0,0 0 4 16,18-40-3-16,-4-15 3 0,0-1-2190 0</inkml:trace>
  <inkml:trace contextRef="#ctx0" brushRef="#br0" timeOffset="134369.34">8003 14403 2028 0,'0'0'0'0,"0"0"0"15,0 0 0-15,0 0 9 0,0 0-9 0,9 7 10 16,-9-7-10-16,0 0 30 0,0 0-30 0,14 7 30 16,3-3-30-16,-17-4 62 0,0 0-62 0,20-5 62 0,4-11-62 15,-24 16 37-15,0 0-37 0,29-24 37 0,2-9-37 16,5 0-1669-16</inkml:trace>
  <inkml:trace contextRef="#ctx0" brushRef="#br0" timeOffset="134885.96">8481 15066 2118 0,'0'0'0'16,"0"0"0"-16,0 0 0 0,0 0 51 0,0 0-51 0,0 0 52 16,0 0-52-16,0 0 150 0,0 0-150 0,9-1 151 15,-9 1-151-15,0 0 91 0,0 0-91 0,8-7 92 16,-8 7-92-16,0 0 41 0,0 0-41 0,0 0 42 15,2-7-42-15,-2 7 20 0,0 0-20 0,0 0 20 16,0 0-20-16,0 0 8 0,0 0-8 0,0 7 9 16,-2 3-9-16,2-10 3 0,0 0-3 0,-8 22 4 15,-10 18-4-15,18-40 0 0,0 0 0 0,-18 47 1 16,4-2-1-16,14-45 0 0,0 0 0 0,-9 38 0 16,4-14 0-16,5-24-1 0,0 0 1 0,-3 19 0 0,-1-5 0 15,4-14-1-15,0 0 1 0,-2 12-1 0,2-3 1 16,0-9-1-16,0 0 1 0,2 7 0 0,-2-7 0 15,0 0 0-15,0 0 0 0,12 10 0 0,3-5 0 16,-15-5 0-16,0 0 0 0,17 6 1 0,6-1-1 16,-23-5 5-16,0 0-5 0,27 2 6 0,4-4-6 15,-31 2 20-15,0 0-20 0,28-4 20 0,-1-1-20 16,-27 5 28-16,0 0-28 0,19-7 28 0,6-1-28 0,-25 8 26 16,0 0-26-16,25-14 27 0,5-5-27 0,-30 19 21 15,0 0-21-15,28-35 22 0,2-19-22 0,-30 54 9 16,0 0-9-16,28-70 10 0,-1-15-10 0,-1 2-2244 0</inkml:trace>
  <inkml:trace contextRef="#ctx0" brushRef="#br0" timeOffset="135239.87">8613 13684 2107 0,'0'0'0'0,"0"0"0"15,0 6 0-15,0-6 37 0,0 0-37 0,4 7 38 16,-1 2-38-16,-3-9 66 0,0 0-66 0,14 24 67 16,6 13-67-16,-20-37 94 0,0 0-94 0,30 52 95 15,10 20-95-15,-40-72 45 0,0 0-45 0,51 87 45 0,11 10-45 16,-62-97 38-16,0 0-38 0,57 116 38 0,1 22-38 15,-58-138 30-15,0 0-30 0,54 168 31 0,-1 29-31 16,-53-197 22-16,0 0-22 0,41 215 23 0,-18 15-23 16,-23-230 20-16,0 0-20 0,3 246 20 0,-20 10-20 15,17-256 16-15,0 0-16 0,-41 266 16 0,-22 1-16 16,63-267 13-16,0 0-13 0,-87 263 14 0,-29-14-14 16,116-249 6-16,0 0-6 0,-136 216 6 0,-16-41-6 0,-1 0-2106 15</inkml:trace>
  <inkml:trace contextRef="#ctx0" brushRef="#br0" timeOffset="138786.4">5736 12619 1468 0,'0'0'0'0,"0"0"0"16,0 0 0-16,0 0 50 0,0 0-50 0,0 0 50 15,0 0-50-15,0 0 97 0,0 0-97 0,0 0 97 16,0 0-97-16,0 0 79 0,0 0-79 0,0 0 80 16,0 0-80-16,0 0 51 0,0 0-51 0,0 0 52 15,0 0-52-15,0 0 32 0,0 0-32 0,0 0 32 16,0 0-32-16,0 0 28 0,0 0-28 0,0 0 29 15,0 0-29-15,0 0 28 0,0 0-28 0,0 0 29 16,0 0-29-16,0 0 32 0,0 0-32 0,27-15 32 16,18 11-32-16,-45 4 35 0,0 0-35 0,53-8 36 0,16-5-36 15,-69 13 34-15,0 0-34 0,76-8 35 0,10-4-35 16,-86 12 46-16,0 0-46 0,96-12 47 0,4-7-47 16,-100 19 51-16,0 0-51 0,117-21 51 0,8-3-51 15,-125 24 44-15,0 0-44 0,132-25 44 0,8 5-44 16,-140 20 36-16,0 0-36 0,144-25 37 0,1 3-37 15,-145 22 31-15,0 0-31 0,153-23 31 0,10 1-31 16,-163 22 28-16,0 0-28 0,162-17 28 0,0-3-28 0,-162 20 21 16,0 0-21-16,155-17 22 0,-3-5-22 0,-152 22 19 15,0 0-19-15,145-19 19 0,-10 3-19 0,-135 16 16 16,0 0-16-16,119-14 16 0,-17 7-16 0,-102 7 13 16,0 0-13-16,83-7 14 0,-13 2-14 0,-70 5 15 0,0 0-15 15,60-3 16-15,-23 1-16 0,-37 2 15 0,0 0-15 16,25 0 16-16,-11 3-16 0,-14-3 14 0,0 0-14 15,0 0 14-15,0 0-14 0,0 0 14 0,0 0-14 16,-9-3 15-16,-26 5-15 0,35-2 13 0,0 0-13 0,-55 3 13 16,-22 4-13-16,77-7 10 0,0 0-10 0,-90 12 10 15,-18 2-10-15,108-14 5 0,0 0-5 0,-121 17 5 16,-10 8-5-16,131-25 2 0,0 0-2 0,-139 24 2 16,-8 0-2-16,147-24 0 0,0 0 0 0,-157 21 1 15,-14-2-1-15,171-19 0 0,0 0 0 0,-173 19 0 16,2 0 0-16,171-19 0 0,0 0 0 0,-173 19 0 15,8 2 0-15,165-21 0 0,0 0 0 0,-159 22 0 16,5 2 0-16,154-24 0 0,0 0 0 0,-135 23 0 16,22-1 0-16,113-22 0 0,0 0 0 0,-88 16 0 0,22-6 0 15,66-10 0-15,0 0 0 0,-47 7 0 0,22-1 0 16,25-6 0-16,0 0 0 0,-16 3 0 0,9-1 0 16,7-2 0-16,0 0 0 0,5 1 1 0,27-2-1 15,-32 1 2-15,0 0-2 0,51-4 2 0,25-6-2 16,-76 10 3-16,0 0-3 0,99-14 3 0,23-2-3 15,-122 16 5-15,0 0-5 0,130-20 5 0,6 4-5 16,-136 16 10-16,0 0-10 0,136-15 11 0,0 1-11 0,-136 14 12 16,0 0-12-16,148-12 13 0,-2 1-13 0,-146 11 14 15,0 0-14-15,143-8 14 0,-13-5-14 0,-130 13 15 16,0 0-15-16,115-12 15 0,-7 9-15 0,-108 3 13 0,0 0-13 16,99-4 14-16,-22 3-14 0,-77 1 9 0,0 0-9 15,64 0 9-15,-20 0-9 0,-44 0 3 0,0 0-3 16,35 0 4-16,-19 0-4 0,-16 0 0 0,0 0 0 15,9 1 0-15,-9-1 0 0,0 0-7 0,0 0 7 16,-14 11-6-16,-32 6 6 0,0 0-2463 0</inkml:trace>
  <inkml:trace contextRef="#ctx0" brushRef="#br0" timeOffset="139503.34">6955 16317 1961 0,'0'0'0'16,"0"0"0"-16,0 0 0 0,0 0 6 0,0 0-6 0,0 0 6 15,0 0-6-15,0 0 56 0,0 0-56 0,35 7 57 16,-6-1-57-16,-29-6 55 0,0 0-55 0,37 3 56 16,10-5-56-16,-47 2 51 0,0 0-51 0,51-5 52 15,4-5-52-15,-55 10 56 0,0 0-56 0,62-12 57 16,1-2-57-16,-63 14 49 0,0 0-49 0,73-18 50 15,-1 1-50-15,-72 17 40 0,0 0-40 0,69-12 40 16,1 3-40-16,-70 9 39 0,0 0-39 0,64-7 40 16,-1 4-40-16,-63 3 27 0,0 0-27 0,55-2 28 15,-9 2-28-15,-46 0 20 0,0 0-20 0,39 0 21 16,-15 0-21-16,-24 0 21 0,0 0-21 0,21 0 21 16,-12 0-21-16,-9 0 21 0,0 0-21 0,0 0 21 0,0 0-21 15,0 0 19-15,0 0-19 0,2-7 20 0,-2 7-20 16,0 0 19-16,0 0-19 0,-23 7 19 0,-33 4-19 15,56-11 16-15,0 0-16 0,-73 13 16 0,-15 8-16 16,88-21 11-16,0 0-11 0,-95 26 12 0,-4 4-12 16,99-30 6-16,0 0-6 0,-100 33 6 0,10 3-6 0,90-36 3 15,0 0-3-15,-82 36 4 0,10-1-4 0,72-35 2 16,0 0-2-16,-67 26 2 0,12-5-2 0,55-21 0 16,0 0 0-16,-42 15 1 0,2-3-1 0,40-12-1 15,0 0 1-15,-39-5 0 0,-4-23 0 0,43 28-6 0,0 0 6 16,-35-50-5-16,21-26 5 0,2 0-2187 0</inkml:trace>
  <inkml:trace contextRef="#ctx0" brushRef="#br0" timeOffset="140720.84">10915 11328 1759 0,'0'0'0'0,"0"0"0"15,0 0 0-15,0 0 67 0,0 0-67 0,0 0 68 16,0 0-68-16,0 0 61 0,0 0-61 0,0 0 62 16,0 0-62-16,0 0 68 0,0 0-68 0,0 0 68 15,0 0-68-15,0 0 31 0,0 0-31 0,0 0 31 0,0 0-31 16,0 0 22-16,0 0-22 0,0 0 23 0,0 0-23 15,0 0 18-15,0 0-18 0,0 0 18 0,0 0-18 16,0 0 17-16,0 0-17 0,0 0 17 0,0 0-17 16,0 0 22-16,0 0-22 0,0 0 23 0,0 0-23 15,0 0 28-15,0 0-28 0,44 9 29 0,2-11-29 0,-46 2 37 16,0 0-37-16,55-3 37 0,12-4-37 0,-67 7 42 16,0 0-42-16,68-12 42 0,8-2-42 0,-76 14 39 15,0 0-39-15,81-12 39 0,2 1-39 0,-83 11 36 16,0 0-36-16,81-7 37 0,-10 4-37 0,-71 3 37 15,0 0-37-15,63 0 38 0,-13 5-38 0,-50-5 32 0,0 0-32 16,40 4 33-16,-15-4-33 0,-25 0 21 0,0 0-21 16,16 1 22-16,-7 3-22 0,-9-4 17 0,0 0-17 15,7 3 17-15,-7-3-17 0,0 0 12 0,0 0-12 16,0 0 13-16,0 0-13 0,0 0 10 0,0 0-10 0,0 0 11 16,0 0-11-16,0 0 8 0,0 0-8 0,0 0 8 15,3 7-8-15,-3-7 7 0,0 0-7 0,-8 11 8 16,-15 16-8-16,23-27 6 0,0 0-6 0,-37 37 7 15,-11 11-7-15,48-48 6 0,0 0-6 0,-51 50 7 16,-4 0-7-16,55-50 4 0,0 0-4 0,-58 52 4 16,3-7-4-16,55-45 2 0,0 0-2 0,-49 47 3 15,8-4-3-15,41-43 2 0,0 0-2 0,-30 35 2 16,16-21-2-16,14-14 2 0,0 0-2 0,-5 7 3 16,5-7-3-16,0 0 2 0,0 0-2 0,0 0 2 0,0 0-2 15,0 0 2-15,0 0-2 0,0 0 2 0,0 0-2 16,0 0 2-16,0 0-2 0,3-25 2 0,20-32-2 15,-23 57 2-15,0 0-2 0,27-69 2 0,10 0-2 16,-37 69 4-16,0 0-4 0,40-75 4 0,6-6-4 16,-46 81 6-16,0 0-6 0,37-76 6 0,-1 7-6 15,-36 69 8-15,0 0-8 0,35-57 8 0,-3 13-8 16,-32 44 10-16,0 0-10 0,28-29 10 0,-10 8-10 16,-18 21 13-16,0 0-13 0,12-19 14 0,4-5-14 0,-16 24 11 15,0 0-11-15,16-21 12 0,-8 6-12 0,-8 15 9 16,0 0-9-16,6-9 9 0,-6 9-9 0,0 0 7 15,0 0-7-15,0-9 7 0,-9-3-7 0,9 12 5 0,0 0-5 16,-21-12 6-16,-18-3-6 0,39 15 4 0,0 0-4 16,-44-16 5-16,-6 11-5 0,50 5 2 0,0 0-2 15,-52-4 2-15,0 4-2 0,52 0-1 0,0 0 1 16,-60 4-1-16,2-8 1 0,58 4-12 0,0 0 12 0,-53-12-12 16,22-21 12-16,-1 6-2367 0</inkml:trace>
  <inkml:trace contextRef="#ctx0" brushRef="#br0" timeOffset="141322.23">12315 10318 2174 0,'0'0'0'0,"0"0"0"0,0 0 0 16,0 0 1-16,0 0-1 0,0 0 1 0,0 0-1 16,0 0 5-16,0 0-5 0,-5 0 5 0,5 0-5 15,0 0 59-15,0 0-59 0,0 0 60 0,0 0-60 16,0 0 54-16,0 0-54 0,0 0 55 0,0 0-55 0,0 0 54 16,0 0-54-16,0 0 55 0,-9 3-55 0,9-3 48 15,0 0-48-15,-12 12 49 0,-16 19-49 0,28-31 34 16,0 0-34-16,-28 38 35 0,5 4-35 0,23-42 22 0,0 0-22 15,-18 43 23-15,6 0-23 0,12-43 13 0,0 0-13 16,-9 45 14-16,9-1-14 0,0-44 7 0,0 0-7 16,9 41 8-16,3 4-8 0,-12-45 4 0,0 0-4 15,23 49 5-15,2-4-5 0,-25-45 2 0,0 0-2 16,35 39 3-16,9-11-3 0,-44-28 1 0,0 0-1 0,55 16 1 16,12-8-1-16,-67-8 0 0,0 0 0 0,67 2 0 15,2-4 0-15,-69 2 0 0,0 0 0 0,68-12 0 16,5-3 0-16,-73 15 0 0,0 0 0 0,70-25 0 15,-10-2 0-15,-60 27 0 0,0 0 0 0,53-30 0 16,-12-1 0-16,-41 31 1 0,0 0-1 0,24-29 2 16,-8 5-2-16,-16 24 4 0,0 0-4 0,2-30 4 15,-13-13-4-15,11 43 7 0,0 0-7 0,-26-45 7 16,-9-2-7-16,35 47 10 0,0 0-10 0,-46-47 10 16,-9-6-10-16,55 53 8 0,0 0-8 0,-63-50 9 15,-3 13-9-15,66 37 8 0,0 0-8 0,-65-34 9 0,-5 9-9 16,70 25 7-16,0 0-7 0,-75-17 7 0,-4 5-7 15,79 12 6-15,0 0-6 0,-72-7 7 0,17 5-7 16,55 2 5-16,0 0-5 0,-42 0 6 0,12-5-6 16,30 5 2-16,0 0-2 0,-23-3 3 0,0-1-3 15,23 4 0-15,0 0 0 0,-18-12 0 0,9-22 0 16,1 1-2126-16</inkml:trace>
  <inkml:trace contextRef="#ctx0" brushRef="#br0" timeOffset="141722.16">13448 9413 2028 0,'0'0'0'0,"0"0"0"16,0 6 0-16,0-6 33 0,0 0-33 0,0 9 33 15,-9 7-33-15,9-16 84 0,0 0-84 0,-9 34 85 16,-10 29-85-16,19-63 80 0,0 0-80 0,-25 74 80 16,-3 9-80-16,28-83 42 0,0 0-42 0,-35 97 43 15,3 10-43-15,32-107 33 0,0 0-33 0,-28 113 34 16,1-1-34-16,27-112 27 0,0 0-27 0,-23 109 27 16,0 5-27-16,23-114 20 0,0 0-20 0,-21 120 21 15,7-2-21-15,14-118 21 0,0 0-21 0,-14 114 21 0,0 2-21 16,14-116 17-16,0 0-17 0,-16 105 17 0,5-8-17 15,11-97 14-15,0 0-14 0,-8 88 15 0,-3-10-15 16,11-78 12-16,0 0-12 0,-7 73 13 0,2-12-13 16,5-61 9-16,0 0-9 0,-6 41 10 0,5-18-10 15,1-23 5-15,0 0-5 0,0 12 5 0,0-12-5 16,0 0 2-16,0 0-2 0,-2-12 2 0,-7-37-2 16,-2 1-2065-16</inkml:trace>
  <inkml:trace contextRef="#ctx0" brushRef="#br0" timeOffset="142370.56">13578 9890 2073 0,'0'0'0'15,"0"0"0"-15,0 0 0 0,0 0 51 0,0 0-51 0,0 0 52 16,0 0-52-16,0 0 77 0,0 0-77 0,0 19 77 15,0 14-77-15,0-33 90 0,0 0-90 0,-3 45 90 16,-8 5-90-16,11-50 41 0,0 0-41 0,-12 54 42 16,-9 6-42-16,21-60 32 0,0 0-32 0,-20 63 32 15,6-4-32-15,14-59 26 0,0 0-26 0,-12 57 27 16,7-4-27-16,5-53 20 0,0 0-20 0,-7 51 21 16,1-10-21-16,6-41 16 0,0 0-16 0,-5 36 17 15,0-6-17-15,5-30 12 0,0 0-12 0,0 24 12 16,0-7-12-16,0-17 10 0,0 0-10 0,5 11 11 0,-5-4-11 15,0-7 9-15,0 0-9 0,0 0 10 0,-4 7-10 16,4-7 9-16,0 0-9 0,0 0 9 0,13-2-9 16,-13 2 8-16,0 0-8 0,14-17 9 0,7-20-9 15,-21 37 8-15,0 0-8 0,23-53 9 0,-5-13-9 16,-18 66 7-16,0 0-7 0,14-73 7 0,3-10-7 16,-17 83 6-16,0 0-6 0,23-88 6 0,4-4-6 15,-27 92 4-15,0 0-4 0,32-90 5 0,-1 12-5 0,-31 78 4 16,0 0-4-16,32-64 4 0,0 16-4 0,-32 48 3 15,0 0-3-15,26-37 3 0,-6 15-3 0,-20 22 3 16,0 0-3-16,14-14 4 0,2 5-4 0,-16 9 4 0,0 0-4 16,21-7 4-16,4-1-4 0,-25 8 5 0,0 0-5 15,24-2 5-15,3 12-5 0,-27-10 4 0,0 0-4 16,26 20 5-16,1 4-5 0,-27-24 2 0,0 0-2 16,19 29 2-16,-3 8-2 0,-16-37 0 0,0 0 0 15,10 36 1-15,-4-12-1 0,-6-24 0 0,0 0 0 16,3 24 0-16,-8 1 0 0,5-25-1 0,0 0 1 0,-9 24-1 15,-7 0 1-15,16-24-2 0,0 0 2 0,-23 24-2 16,-10 2 2-16,33-26-3 0,0 0 3 0,-41 24-3 16,-3-1 3-16,44-23-4 0,0 0 4 0,-49 19-4 15,-2-5 4-15,51-14-7 0,0 0 7 0,-53 12-7 16,9 3 7-16,44-15-14 0,0 0 14 0,-37 13-14 16,12-10 14-16,25-3-21 0,0 0 21 0,-27 0-20 15,-4-3 20-15,-5-1-2104 0</inkml:trace>
  <inkml:trace contextRef="#ctx0" brushRef="#br0" timeOffset="142703.22">14104 10352 2107 0,'0'0'0'0,"0"0"0"0,0 0 0 0,0 0 31 16,0 0-31-16,0 0 32 0,-7 0-32 0,7 0 111 15,0 0-111-15,0 0 111 0,0 0-111 0,0 0 113 0,0 0-113 16,0 0 113-16,0 0-113 0,0 0 51 0,0 0-51 16,0 0 52-16,0 0-52 0,0 0 39 0,0 0-39 15,0 11 40-15,2 20-40 0,-2-31 28 0,0 0-28 0,0 43 28 16,-2 7-28-16,2-50 20 0,0 0-20 15,-2 54 21-15,2 1-21 0,0-55 14 0,0 0-14 0,4 56 14 16,1 1-14-16,-5-57 9 0,0 0-9 0,9 60 9 16,-2-3-9-16,-7-57 5 0,0 0-5 0,5 56 6 15,-5-6-6-15,0-50 3 0,0 0-3 0,-9 43 3 16,-14-6-3-16,1-1-2160 0</inkml:trace>
  <inkml:trace contextRef="#ctx0" brushRef="#br0" timeOffset="143787.1">9285 14002 2095 0,'0'0'0'0,"0"0"0"0,0 0 0 0,0 0 111 15,0 0-111-15,0 0 111 0,0 0-111 16,0 0 143-16,0 0-143 0,0 0 143 0,28-21-143 0,-28 21 93 16,0 0-93-16,23-24 93 0,11-9-93 0,-34 33 42 15,0 0-42-15,37-43 42 0,9-4-42 0,-46 47 26 16,0 0-26-16,58-43 26 0,9-6-26 0,-67 49 19 0,0 0-19 16,72-48 20-16,1-1-20 0,-73 49 13 0,0 0-13 15,77-48 14-15,-5 1-14 0,-72 47 10 0,0 0-10 16,71-48 10-16,0 1-10 0,-71 47 7 0,0 0-7 0,67-40 8 15,-6 6-8-15,-61 34 8 0,0 0-8 0,55-25 9 16,-14 8-9-16,-41 17 5 0,0 0-5 0,31-8 6 16,-13-1-6-16,-18 9 3 0,0 0-3 0,11-4 4 15,-11 4-4-15,0 0 2 0,0 0-2 0,0 0 2 16,-2 18-2-16,2-18 1 0,0 0-1 0,-16 31 1 16,-7 29-1-16,23-60 0 0,0 0 0 0,-32 68 1 15,-8-9-1-15,40-59 0 0,0 0 0 0,-43 55 0 16,-3-3 0-16,46-52 0 0,0 0 0 0,-47 52 0 15,1-4 0-15,46-48-1 0,0 0 1 0,-32 37 0 16,15-20 0-16,17-17-4 0,0 0 4 0,-6 12-3 0,6-12 3 16,0 0-8-16,0 0 8 0,-5 7-7 0,5-7 7 15,0 0-10-15,0 0 10 0,-7-2-10 16,7 2 10-16,0 0-10 0,0 0 10 0,12-24-9 0,11-12 9 16,-23 36-9-16,0 0 9 0,28-52-9 0,4-9 9 15,-32 61-5-15,0 0 5 0,36-71-5 0,-5-8 5 16,-31 79-2-16,0 0 2 0,32-82-2 0,0 5 2 15,-32 77-2-15,0 0 2 0,30-73-1 0,-7-2 1 16,-23 75-1-16,0 0 1 0,17-71 0 0,-6 6 0 0,-11 65-1 16,0 0 1-16,9-59 0 0,-6 12 0 0,-3 47 0 15,0 0 0-15,0-33 0 0,-7 13 0 0,7 20 0 16,0 0 0-16,-16-14 0 0,-10 2 0 0,26 12 0 0,0 0 0 16,-30-7 0-16,-4 7 0 0,34 0 0 0,0 0 0 15,-40 7 1-15,-8 8-1 0,48-15 1 0,0 0-1 16,-42 17 1-16,7 1-1 0,35-18-2 0,0 0 2 0,-37 19-1 15,-9 2 1-15,46-21-9 0,0 0 9 16,-44 17-9-16,15-10 9 0,3 0-2154 0</inkml:trace>
  <inkml:trace contextRef="#ctx0" brushRef="#br0" timeOffset="144319.76">10437 12765 1927 0,'0'0'0'0,"0"0"0"0,0 0 0 15,0 0 36-15,0 0-36 0,0 8 37 0,0-8-37 16,0 0 75-16,0 0-75 0,0 0 75 0,0 0-75 16,0 0 108-16,0 0-108 0,0 0 108 0,0 0-108 15,0 0 54-15,0 0-54 0,0 0 54 0,0 0-54 16,0 0 40-16,0 0-40 0,0 0 41 0,-9 0-41 15,9 0 29-15,0 0-29 0,-5 16 29 0,-9 22-29 16,14-38 21-16,0 0-21 0,-18 50 22 0,9 2-22 0,9-52 16 16,0 0-16-16,-3 52 17 0,6 0-17 0,-3-52 11 15,0 0-11-15,6 47 12 0,6-9-12 0,-12-38 4 16,0 0-4-16,14 31 4 0,0-5-4 0,-14-26 1 0,0 0-1 16,21 22 2-16,6-6-2 0,-27-16 0 0,0 0 0 15,37 10 0-15,5-6 0 0,-42-4 0 0,0 0 0 16,48-6 0-16,1-11 0 0,-49 17-1 0,0 0 1 15,48-19 0-15,-8-5 0 0,-40 24-1 0,0 0 1 16,36-24 0-16,-10-1 0 0,-26 25-2 0,0 0 2 0,19-32-1 16,-6-3 1-16,-13 35-1 0,0 0 1 0,5-43-1 15,-7-7 1-15,2 50-1 0,0 0 1 0,-8-54 0 16,-10-5 0-16,18 59 0 0,0 0 0 0,-23-52 0 16,-4 11 0-16,27 41 0 0,0 0 0 0,-31-33 0 15,-1 5 0-15,32 28 0 0,0 0 0 0,-41-22 1 16,-8 4-1-16,49 18 0 0,0 0 0 0,-55-7 1 15,-3 14-1-15,58-7 1 0,0 0-1 0,-53 12 1 16,11 4-1-16,42-16 0 0,0 0 0 0,-41 21 0 16,1 6 0-16,40-27-2 0,0 0 2 0,-32 25-2 0,14-12 2 15,4 1-1977-15</inkml:trace>
  <inkml:trace contextRef="#ctx0" brushRef="#br0" timeOffset="144669.84">11086 12074 1972 0,'0'0'0'16,"0"0"0"-16,0 0 0 0,0 0 0 0,0 0 0 15,9 0 0-15,-9 0 0 0,0 0 57 0,0 0-57 16,0 0 58-16,0 0-58 0,0 0 109 0,0 0-109 15,-4 14 110-15,8 21-110 0,-4-35 69 0,0 0-69 16,0 53 70-16,-4 29-70 0,4-82 62 0,0 0-62 0,-3 100 63 16,1 25-63-16,2-125 52 0,0 0-52 0,-3 131 53 15,3 9-53-15,0-140 39 0,0 0-39 0,0 140 40 16,0 2-40-16,0-142 30 0,0 0-30 0,3 130 30 16,2-21-30-16,-5-109 22 0,0 0-22 0,6 97 22 15,-1-4-22-15,-5-93 15 0,0 0-15 0,7 85 16 16,2-19-16-16,-9-66 11 0,0 0-11 0,5 55 11 15,4-11-11-15,-9-44 5 0,0 0-5 0,3 31 6 16,-1-14-6-16,-2-17 0 0,0 0 0 0,0 0 1 16,-2-14-1-16,2 0-2133 0</inkml:trace>
  <inkml:trace contextRef="#ctx0" brushRef="#br0" timeOffset="145335.87">11303 12296 2095 0,'0'0'0'0,"0"0"0"0,0 0 0 0,0 0 34 15,0 0-34-15,0 0 34 0,-5 8-34 0,5-8 66 16,0 0-66-16,0 0 67 0,7 0-67 0,-7 0 105 0,0 0-105 16,7 16 105-16,2 17-105 0,-9-33 54 15,0 0-54-15,8 50 55 0,0 16-55 0,-8-66 47 0,0 0-47 16,7 83 47-16,-7 15-47 0,0-98 36 0,0 0-36 15,1 111 36-15,3 7-36 0,-4-118 25 0,0 0-25 16,5 116 26-16,2-14-26 0,-7-102 17 0,0 0-17 0,5 93 17 16,1-13-17-16,-6-80 13 0,0 0-13 0,3 66 14 15,1-11-14-15,-4-55 10 0,0 0-10 0,5 36 10 16,-5-15-10-16,0-21 3 0,0 0-3 0,0 12 3 16,0-3-3-16,0-9 0 0,0 0 0 0,0 0 1 15,2 7-1-15,-2-7-1 0,0 0 1 0,-2-11-1 16,-1-14 1-16,3 25-18 0,0 0 18 0,-2-37-18 15,4-4 18-15,-2 41-40 0,0 0 40 0,0-40-39 16,-2 4 39-16,2 36-45 0,0 0 45 0,-4-45-44 16,1-18 44-16,3 63-33 0,0 0 33 0,-2-72-32 15,2-12 32-15,0 84-16 0,0 0 16 0,0-88-15 0,-2 2 15 16,2 86-6-16,0 0 6 0,-2-87-6 16,6-6 6-16,-4 93-1 0,0 0 1 0,5-94 0 0,4 1 0 15,-9 93 0-15,0 0 0 0,14-80 0 0,0 13 0 16,-14 67 3-16,0 0-3 0,18-59 4 0,0 3-4 15,-18 56 8-15,0 0-8 0,17-48 8 0,-3 15-8 16,-14 33 14-16,0 0-14 0,18-28 15 0,1 6-15 0,-19 22 18 16,0 0-18-16,30-19 19 0,4 7-19 15,-34 12 19-15,0 0-19 0,39-2 19 0,-2 12-19 0,-37-10 18 16,0 0-18-16,35 23 19 0,-1 12-19 0,-34-35 13 16,0 0-13-16,31 39 14 0,-8 8-14 0,-23-47 9 15,0 0-9-15,18 50 9 0,-9 2-9 0,-9-52 6 0,0 0-6 16,0 54 7-16,-6-4-7 0,6-50 5 0,0 0-5 15,-17 54 5-15,-8 8-5 0,25-62 3 0,0 0-3 16,-33 59 3-16,-8-4-3 0,41-55 1 0,0 0-1 16,-42 52 1-16,-8-7-1 0,50-45 0 0,0 0 0 0,-58 42 1 15,-2-4-1-15,60-38-6 0,0 0 6 0,-58 33-6 16,17-11 6-16,1 1-2066 0</inkml:trace>
  <inkml:trace contextRef="#ctx0" brushRef="#br0" timeOffset="145852.54">11612 13067 2039 0,'0'0'0'0,"0"0"0"0,16 7 0 15,-16-7 0-15,0 0 0 0,14 4 0 0,5-6 0 16,-19 2-2-16,0 0 2 0,27-9-1 0,1-6 1 15,-28 15 67-15,0 0-67 0,39-19 68 0,10-2-68 16,-49 21 92-16,0 0-92 0,56-17 93 0,6 6-93 16,-62 11 94-16,0 0-94 0,53-3 95 0,-11 6-95 15,-42-3 53-15,0 0-53 0,30 16 53 0,-5 12-53 0,-25-28 31 16,0 0-31-16,16 36 31 0,-9 9-31 0,-7-45 17 16,0 0-17-16,0 43 17 0,-7-6-17 0,7-37 11 15,0 0-11-15,-12 36 11 0,-11 9-11 0,23-45 8 16,0 0-8-16,-32 41 8 0,-9 6-8 0,41-47 6 0,0 0-6 15,-44 47 6-15,-2 1-6 0,46-48 5 0,0 0-5 16,-37 42 5-16,16-18-5 0,21-24 3 0,0 0-3 16,-14 17 3-16,2-8-3 0,12-9 4 0,0 0-4 0,-9 9 4 15,9-9-4-15,0 0 7 0,0 0-7 0,-5 7 7 16,5-7-7-16,0 0 8 0,0 0-8 0,0 0 8 16,0 0-8-16,0 0 11 0,0 0-11 0,14 7 12 15,25-7-12-15,-39 0 19 0,0 0-19 0,49-6 19 16,14-2-19-16,-63 8 29 0,0 0-29 0,66-16 29 15,-5-6-29-15,-61 22 34 0,0 0-34 0,55-25 35 16,-11 3-35-16,-44 22 29 0,0 0-29 0,34-17 30 16,-4 5-30-16,-30 12 25 0,0 0-25 0,23-13 25 15,0-2-25-15,-23 15 13 0,0 0-13 0,19-21 14 16,2-14-14-16,-21 35 3 0,0 0-3 0,12-38 4 16,-4 2-4-16,-1-5-2327 0</inkml:trace>
  <inkml:trace contextRef="#ctx0" brushRef="#br0" timeOffset="146004.15">12698 13512 1300 0,'0'0'0'0,"2"12"0"0,10 14 0 0,-12-26 0 16,0 0 0-16,0 7 0 0,-14-36 0 0,-3-2-915 0</inkml:trace>
  <inkml:trace contextRef="#ctx0" brushRef="#br0" timeOffset="148136.25">19593 17411 1950 0,'0'0'0'16,"0"0"0"-16,0 0 0 0,0 0 96 0,0 0-96 16,0 0 97-16,0 0-97 0,0 0 173 0,0 0-173 15,0 0 173-15,0 0-173 0,0 0 98 0,0 0-98 0,0 0 99 16,29-22-99-16,-29 22 40 0,0 0-40 0,35-18 40 15,7-2-40-15,-42 20 19 0,0 0-19 0,51-25 19 16,15-2-19-16,-66 27 16 0,0 0-16 0,79-28 16 16,16 4-16-16,-95 24 13 0,0 0-13 0,104-23 13 15,9 4-13-15,-113 19 9 0,0 0-9 0,113-15 10 16,-4 6-10-16,-109 9 10 0,0 0-10 0,99-5 11 16,-18 5-11-16,-81 0 11 0,0 0-11 0,60 2 12 15,-19-1-12-15,-41-1 13 0,0 0-13 0,28 2 13 16,-10-4-13-16,-18 2 13 0,0 0-13 0,10-1 14 0,-4-1-14 15,-6 2 13-15,0 0-13 0,0 0 13 0,7 0-13 16,-7 0 11-16,0 0-11 0,-11 0 12 0,-19 0-12 16,30 0 10-16,0 0-10 0,-48 0 11 0,-24 0-11 15,72 0 7-15,0 0-7 0,-88 2 7 0,-14 1-7 16,102-3 2-16,0 0-2 0,-112 7 3 0,-2 3-3 16,114-10 0-16,0 0 0 0,-117 12 1 0,6-1-1 0,111-11 0 15,0 0 0-15,-109 12 0 0,8-2 0 0,101-10 0 16,0 0 0-16,-84 5 0 0,22-1 0 0,62-4-1 15,0 0 1-15,-42 2 0 0,19-2 0 0,23 0 0 0,0 0 0 16,-9 0 0-16,9 0 0 0,0 0 0 0,0 0 0 16,0 0 0-16,14-2 0 0,-14 2 0 0,0 0 0 15,35-2 1-15,38 4-1 0,-73-2 1 0,0 0-1 16,95 2 2-16,32 1-2 0,-127-3 2 0,0 0-2 16,137 2 3-16,10-2-3 0,-147 0 4 0,0 0-4 15,148 0 5-15,-9 0-5 0,-139 0 7 0,0 0-7 0,127-2 8 16,-19-1-8-16,-108 3 10 0,0 0-10 0,81-2 10 15,-26 0-10-15,-55 2 10 0,0 0-10 0,37 0 11 16,-20 0-11-16,-17 0 10 0,0 0-10 0,11 2 11 16,-11-2-11-16,0 0 8 0,0 0-8 0,0 0 8 15,-33 5-8-15,33-5 8 0,0 0-8 0,-46 2 8 16,-16 3-8-16,62-5 6 0,0 0-6 0,-76 14 7 16,-9 7-7-16,85-21 1 0,0 0-1 0,-86 27 2 15,5 6-2-15,81-33 0 0,0 0 0 0,-72 40 0 16,13 7 0-16,59-47-1 0,0 0 1 0,-40 36-1 0,24-17 1 15,-5 0-2346-15</inkml:trace>
  <inkml:trace contextRef="#ctx0" brushRef="#br0" timeOffset="148937.12">22821 17612 2095 0,'0'0'0'0,"0"0"0"16,0 0 0-16,0 0 43 0,0 0-43 0,0 0 44 16,7-7-44-16,-7 7 159 0,0 0-159 0,14-5 159 15,23-9-159-15,-37 14 91 0,0 0-91 0,60-21 92 16,30-7-92-16,-90 28 60 0,0 0-60 0,108-31 61 16,10-2-61-16,-118 33 46 0,0 0-46 0,127-27 46 15,16-1-46-15,-143 28 25 0,0 0-25 0,143-22 26 16,-11 6-26-16,-132 16 17 0,0 0-17 0,124-10 17 0,-20 4-17 15,-104 6 15-15,0 0-15 0,90-3 16 0,-29 0-16 16,-61 3 14-16,0 0-14 0,43-2 15 0,-19-2-15 16,-24 4 13-16,0 0-13 0,13-1 13 0,-13 1-13 15,0 0 8-15,0 0-8 0,0 0 9 0,-7 10-9 16,7-10 5-16,0 0-5 0,-30 9 6 0,-32 6-6 16,62-15 3-16,0 0-3 0,-78 18 3 0,-12 2-3 15,90-20 0-15,0 0 0 0,-95 25 1 0,-7-1-1 16,102-24-1-16,0 0 1 0,-101 20 0 0,8-7 0 0,93-13-7 15,0 0 7-15,-81 8-6 0,22-4 6 0,59-4-15 16,0 0 15-16,-40 0-14 0,21 0 14 0,19 0-17 16,0 0 17-16,-11 1-17 0,11-1 17 0,0 0-16 0,0 0 16 15,0 0-16-15,0 0 16 0,0 0-11 0,0 0 11 16,28-19-10-16,25-13 10 0,-53 32-6 0,0 0 6 16,74-35-5-16,20 0 5 0,-94 35-2 0,0 0 2 15,102-31-2-15,9 2 2 0,-111 29-1 0,0 0 1 0,108-24-1 16,-8 6 1-16,-100 18 0 0,0 0 0 0,81-12 0 15,-33 5 0-15,-48 7 0 0,0 0 0 0,28-3 0 16,-10 1 0-16,-18 2 1 0,0 0-1 0,12 0 1 16,-12 0-1-16,0 0 1 0,0 0-1 0,0 0 2 15,-16 3-2-15,16-3 2 0,0 0-2 0,-37 7 2 16,-35 9-2-16,72-16 2 0,0 0-2 0,-86 21 3 16,-10 3-3-16,96-24 1 0,0 0-1 0,-104 26 2 15,-12 3-2-15,116-29 0 0,0 0 0 0,-113 30 1 16,7-1-1-16,106-29 0 0,0 0 0 0,-95 23 0 15,10-10 0-15,85-13 0 0,0 0 0 0,-76 9 0 16,6-7 0-16,70-2 0 0,0 0 0 0,-62-12 0 0,0-18 0 16,62 30-1-16,0 0 1 0,-47-58-1 0,13-36 1 15,2 2-2169-15</inkml:trace>
  <inkml:trace contextRef="#ctx0" brushRef="#br0" timeOffset="164303.7">21029 16767 1289 0,'0'0'0'0,"0"0"0"0,0 0 0 16,0 0 48-16,0 0-48 0,0 0 49 0,0 0-49 15,0 0 107-15,0 0-107 0,0 0 108 0,0 0-108 16,0 0 77-16,0 0-77 0,0 0 77 0,0 0-77 0,0 0 43 16,0 0-43-16,0 0 44 0,0 0-44 0,0 0 28 15,0 0-28-15,0 0 28 0,0 0-28 0,0 0 18 16,0 0-18-16,0 0 18 0,0 0-18 0,0 0 14 0,0 0-14 16,0 0 15-16,0 0-15 0,0 0 13 15,0 0-13-15,0 0 14 0,0 0-14 0,0 0 14 0,0 0-14 16,0 0 14-16,0 0-14 0,0 0 13 0,0 0-13 15,0 0 13-15,0 0-13 0,0 0 13 0,0 0-13 16,0 0 14-16,12-19-14 0,-12 19 14 0,0 0-14 16,-1-10 14-16,-6-6-14 0,7 16 14 0,0 0-14 0,-7-26 15 15,-6-5-15-15,13 31 13 0,0 0-13 0,-14-33 13 16,-2 1-13-16,16 32 12 0,0 0-12 0,-16-28 12 16,2 4-12-16,14 24 9 0,0 0-9 0,-14-21 10 15,-9 2-10-15,23 19 8 0,0 0-8 0,-21-16 9 16,3 4-9-16,18 12 7 0,0 0-7 0,-17-12 7 15,-4 2-7-15,21 10 7 0,0 0-7 0,-25-11 7 16,0-1-7-16,25 12 7 0,0 0-7 0,-23-14 7 16,-3 4-7-16,26 10 7 0,0 0-7 0,-27-10 7 15,-1-3-7-15,28 13 7 0,0 0-7 0,-23-10 7 0,2 3-7 16,21 7 7-16,0 0-7 0,-21-5 8 16,1 0-8-16,20 5 5 0,0 0-5 0,-21-5 5 0,-5-1-5 15,26 6 6-15,0 0-6 0,-25-3 7 0,2 1-7 16,23 2 8-16,0 0-8 0,-21-2 8 0,-4 1-8 15,25 1 8-15,0 0-8 0,-24-2 8 0,4 4-8 16,20-2 8-16,0 0-8 0,-19 1 9 0,-2-2-9 16,21 1 7-16,0 0-7 0,-21-4 7 0,5 4-7 0,16 0 7 15,0 0-7-15,-18 2 7 0,-5 0-7 0,23-2 7 16,0 0-7-16,-23 0 7 0,4 0-7 0,19 0 7 16,0 0-7-16,-20 0 7 0,-3 0-7 0,23 0 6 0,0 0-6 15,-23 1 6-15,2 1-6 0,21-2 6 0,0 0-6 16,-23 5 7-16,-3 2-7 0,26-7 6 0,0 0-6 15,-25 5 7-15,1-1-7 0,24-4 5 0,0 0-5 16,-20 3 6-16,1 1-6 0,19-4 5 0,0 0-5 16,-21 3 5-16,-6 1-5 0,27-4 4 0,0 0-4 0,-26 3 4 15,-6 2-4-15,32-5 2 0,0 0-2 0,-30 7 3 16,7 2-3-16,23-9 3 0,0 0-3 0,-21 9 4 16,0-4-4-16,21-5 4 0,0 0-4 0,-20 3 4 15,-1-3-4-15,21 0 6 0,0 0-6 0,-16 2 6 16,2 1-6-16,14-3 7 0,0 0-7 0,-12 6 7 15,-1-1-7-15,13-5 5 0,0 0-5 0,-12 3 5 16,0-3-5-16,12 0 4 0,0 0-4 0,-9 2 4 16,-2 3-4-16,11-5 4 0,0 0-4 0,-10 5 5 15,-3 1-5-15,13-6 4 0,0 0-4 0,-17 5 5 16,-6 3-5-16,23-8 5 0,0 0-5 0,-21 7 5 0,5-3-5 16,16-4 6-16,0 0-6 0,-13 2 6 0,6 1-6 15,7-3 4-15,0 0-4 0,-7 4 4 0,0-1-4 16,7-3 4-16,0 0-4 0,-9 5 5 0,-1 0-5 15,10-5 2-15,0 0-2 0,-13 7 2 0,-2 0-2 16,15-7 1-16,0 0-1 0,-16 9 1 0,3 1-1 16,13-10 0-16,0 0 0 0,-12 9 1 0,3-2-1 0,9-7 0 15,0 0 0-15,-9 7 1 0,4 1-1 16,5-8 1-16,0 0-1 0,-5 11 1 0,0-3-1 0,5-8 1 16,0 0-1-16,-8 18 2 0,-2 18-2 0,10-36 2 15,0 0-2-15,-9 36 2 0,4-13-2 0,5-23 3 0,0 0-3 16,-2 17 3-16,0 2-3 0,2-19 3 0,0 0-3 15,-5 23 3-15,1-2-3 0,4-21 2 0,0 0-2 16,0 15 3-16,-3-6-3 0,3-9 2 0,0 0-2 16,-2 7 3-16,2-7-3 0,0 0 1 0,0 0-1 15,2 12 1-15,1-4-1 0,-3-8 0 0,0 0 0 0,0 11 1 16,0-3-1-16,0-8 0 0,0 0 0 0,2 11 0 16,5 8 0-16,-7-19 0 0,0 0 0 0,6 24 0 15,2 0 0-15,-8-24 0 0,0 0 0 0,13 26 0 16,3 4 0-16,-16-30-1 0,0 0 1 0,15 29 0 15,8-3 0-15,-23-26-2 0,0 0 2 0,23 26-1 16,0 3 1-16,-23-29-2 0,0 0 2 0,23 26-1 16,-9-10 1-16,-14-16-3 0,0 0 3 0,21 16-2 15,11 6 2-15,-32-22-3 0,0 0 3 0,32 21-3 16,-13-7 3-16,-19-14-3 0,0 0 3 0,23 12-3 0,11 5 3 16,-34-17-4-16,0 0 4 0,39 17-3 0,-4-3 3 15,-35-14-3-15,0 0 3 0,30 12-3 0,-2 2 3 16,-28-14-2-16,0 0 2 0,28 14-2 0,8 0 2 15,-36-14-2-15,0 0 2 0,35 12-1 0,-5-3 1 16,-30-9-2-16,0 0 2 0,37 8-1 0,12 1 1 16,-49-9-1-16,0 0 1 0,51 7 0 0,-3-4 0 15,-48-3 0-15,0 0 0 0,44 4 0 0,-2 1 0 0,-42-5 0 16,0 0 0-16,52 7 1 0,11 2-1 0,-63-9 2 16,0 0-2-16,62 8 2 0,-11-3-2 0,-51-5 4 15,0 0-4-15,44 0 4 0,-7-5-4 0,-37 5 5 0,0 0-5 16,37-7 5-16,-3 0-5 0,-34 7 5 0,0 0-5 15,28-7 5-15,-5 1-5 0,-23 6 7 0,0 0-7 16,18-7 8-16,-4 0-8 0,-14 7 10 0,0 0-10 16,14-7 10-16,3-2-10 0,-17 9 10 0,0 0-10 15,16-9 10-15,-7 4-10 0,-9 5 10 0,0 0-10 0,11-7 10 16,3-6-10-16,-14 13 9 0,0 0-9 16,16-18 10-16,-2-1-10 0,-14 19 9 0,0 0-9 0,16-21 9 15,1 1-9-15,-17 20 7 0,0 0-7 0,18-23 7 16,3-10-7-16,-21 33 10 0,0 0-10 0,21-33 10 15,-3 6-10-15,-18 27 8 0,0 0-8 0,18-28 9 16,3-1-9-16,-21 29 10 0,0 0-10 0,17-28 10 16,-1 4-10-16,-16 24 11 0,0 0-11 0,13-19 11 15,-5 7-11-15,-8 12 12 0,0 0-12 0,6-9 13 16,-5 2-13-16,-1 7 8 0,0 0-8 0,0 0 9 16,2-9-9-16,-2 9 5 0,0 0-5 0,0 0 6 0,0 0-6 15,0 0 4-15,0 0-4 0,0 0 5 0,0 0-5 16,0 0 3-16,0 0-3 0,0 0 4 0,0 0-4 15,0 0 2-15,0 0-2 0,0 0 2 0,0 0-2 16,0 0 1-16,0 0-1 0,0 0 2 0,0 0-2 16,0 0 2-16,0 0-2 0,0 0 2 0,0 0-2 15,0 0 2-15,0 0-2 0,0 0 2 0,0 0-2 0,0 0 2 16,0 0-2-16,0 0 2 0,0 0-2 0,0 0 1 16,0 0-1-16,0 0 2 0,0 0-2 0,0 0 1 15,0 0-1-15,0 0 1 0,0 0-1 0,0 0 0 0,0 0 0 16,0 0 1-16,0 0-1 0,0 0 0 0,0 0 0 15,0 0 1-15,0 0-1 0,0 0 0 0,0 0 0 16,0 0 0-16,0 0 0 0,0 0 0 0,0 0 0 16,0 0 0-16,0 0 0 0,0 0 0 0,0 0 0 15,0 0 0-15,0 0 0 0,0 0 0 0,0 0 0 0,0 0 0 16,0 0 0-16,0 0 0 0,0 0 0 0,0 0 0 16,0 0 0-16,0 0 0 0,0 0 0 0,0 0 0 15,0 0 0-15,0 0-1 0,0 0 1 0,0 0 0 16,0 0 0-16,0 0-1 0,0 0 1 0,0 0 0 15,0 0 0-15,0 0-1 0,0 0 1 0,0 0 0 16,0 0 0-16,0 0-1 0,0 0 1 0,0 0 0 16,0 0 0-16,0 0-1 0,0 0 1 0,0 0 0 15,0 0 0-15,0 0-1 0,0 0 1 0,0 0 0 16,0 0 0-16,0 0-1 0,0 0 1 0,0 0 0 16,0 0 0-16,0 0-1 0,0 0 1 0,0 0 0 0,0 0 0 15,0 0-1-15,0 0 1 0,0 0 0 0,0 0 0 16,0 0-2-16,0 0 2 0,0 0-1 0,0 0 1 15,0 0-3-15,0 0 3 0,0 0-2 0,0 0 2 16,0 0-4-16,0 0 4 0,0 0-3 0,0 0 3 16,0 0-5-16,0 0 5 0,0 0-4 0,0 0 4 15,0 0-4-15,0 0 4 0,0 0-4 0,0 0 4 16,0 0-3-16,0 0 3 0,0 0-2 0,0 0 2 0,0 0-2 16,0 0 2-16,0 0-1 0,0 0 1 0,0 0-1 15,0 0 1-15,0 0 0 0,0 0 0 0,0 0 0 16,0 0 0-16,0 0 0 0,0 0 0 0,0 0 0 15,0 0 0-15,0 0 0 0,0 0 0 0,0 0 0 0,0 0 0 16,0 0 0-16,0 0 0 0,0 0 0 0,0 0 0 16,0 0 0-16,0 0 0 0,0 0 0 0,0 0 0 15,0 0 0-15,0 0 0 0,0 0 0 0,0 0 0 0,0 0 0 16,0 0 0-16,0 0 0 0,0 0 0 0,0 0 0 16,0 0 0-16,0 0 0 0,0 0 0 0,0 0 0 15,0 0 0-15,0 0 0 0,0 0 0 0,0 0 0 16,0 0 0-16,0 0 0 0,0 0 0 0,0 0 0 15,0 0 0-15,0 0 0 0,0 0 0 0,0 0 0 16,0 0 0-16,0 0 0 0,0 0 0 0,0 0 0 16,0 0 0-16,0 0 0 0,0 0 0 0,0 0 0 15,0 0 0-15,0 0 0 0,0 0 0 0,0 0 0 16,0 0 0-16,0 0 0 0,0 0 0 0,0 0 0 16,0 0 0-16,0 0 0 0,0 0 0 0,0 0 0 0,0 0 0 15,0 0 0-15,0 0 0 0,0 0 0 0,0 0 0 16,0 0 0-16,0 0 0 0,0 0 0 0,0 0 0 15,0 0-2-15,0 0 2 0,0 0-1 0,-21-7 1 16,21 7-10-16,0 0 10 0,-37-26-10 0,-14-24 10 16,1 0-2092-16</inkml:trace>
  <inkml:trace contextRef="#ctx0" brushRef="#br0" timeOffset="166202.93">18916 14064 1715 0,'0'0'0'0,"0"0"0"15,0 0 0-15,0 0 76 0,0 0-76 0,0 0 76 16,0 0-76-16,0 0 131 0,0 0-131 0,0 0 132 15,0 0-132-15,0 0 111 0,0 0-111 0,0 0 111 0,0 0-111 16,0 0 48-16,0 0-48 0,0 0 49 0,0 0-49 16,0 0 28-16,0 0-28 0,0 0 29 0,0 0-29 15,0 0 20-15,0 0-20 0,0 0 21 0,0 0-21 16,0 0 16-16,0 0-16 0,16 12 16 0,10 18-16 16,-26-30 11-16,0 0-11 0,32 36 12 0,2 4-12 15,-34-40 8-15,0 0-8 0,37 41 9 0,-6 3-9 16,-31-44 4-16,0 0-4 0,32 36 5 0,-2-7-5 0,-30-29 4 15,0 0-4-15,28 23 4 0,4-6-4 0,-32-17 4 16,0 0-4-16,32 9 5 0,0-13-5 0,-32 4 4 16,0 0-4-16,33-8 5 0,1-6-5 0,-34 14 9 0,0 0-9 15,33-17 10-15,1-4-10 0,-34 21 15 0,0 0-15 16,37-24 16-16,3-2-16 0,-40 26 16 0,0 0-16 16,48-33 17-16,17-9-17 0,-65 42 26 0,0 0-26 15,64-45 27-15,-6-5-27 0,-58 50 32 0,0 0-32 16,56-50 32-16,-3 3-32 0,-53 47 33 0,0 0-33 0,50-45 33 15,-10 7-33-15,-40 38 30 0,0 0-30 0,32-33 31 16,-6 9-31-16,-26 24 25 0,0 0-25 0,18-16 26 16,-4 8-26-16,-14 8 22 0,0 0-22 0,7-7 23 15,-7 7-23-15,0 0 18 0,0 0-18 0,11-7 18 16,-11 7-18-16,0 0 16 0,0 0-16 0,0 0 17 16,0 0-17-16,0 0 16 0,0 0-16 0,5-7 16 15,-5 7-16-15,0 0 14 0,0 0-14 0,0 0 14 16,0 0-14-16,0 0 12 0,0 0-12 0,9 2 13 15,-9-2-13-15,0 0 11 0,0 0-11 0,0 0 11 16,0 0-11-16,0 0 7 0,0 0-7 0,0 0 8 0,0 0-8 16,0 0 4-16,0 0-4 0,0 0 5 0,0 0-5 15,0 0 0-15,0 0 0 0,-21 7 1 0,-29 12-1 16,3 2-2399-16</inkml:trace>
  <inkml:trace contextRef="#ctx0" brushRef="#br0" timeOffset="166903.15">18669 15620 1950 0,'0'0'0'0,"0"0"0"16,0 0 0-16,0 0 47 0,0 0-47 0,0 0 47 0,0 0-47 16,0 0 81-16,0 0-81 0,0 0 82 0,0 0-82 15,0 0 96-15,0 0-96 0,0 0 97 0,0 0-97 16,0 0 47-16,0 0-47 0,0 0 48 0,0 0-48 15,0 0 36-15,0 0-36 0,21 10 36 0,11 18-36 0,-32-28 29 16,0 0-29-16,37 38 29 0,-2 12-29 0,-35-50 19 16,0 0-19-16,32 49 20 0,-9-6-20 0,-23-43 10 15,0 0-10-15,21 33 10 0,-2-7-10 0,-19-26 6 0,0 0-6 16,18 21 6-16,-4-6-6 0,-14-15 4 0,0 0-4 16,20 11 4-16,8-4-4 0,-28-7 4 0,0 0-4 15,35 0 4-15,7-7-4 0,-42 7 8 0,0 0-8 16,46-12 8-16,7-6-8 0,-53 18 22 0,0 0-22 15,60-24 23-15,2-7-23 0,-62 31 31 0,0 0-31 0,72-40 31 16,16-15-31-16,-88 55 36 0,0 0-36 0,89-56 37 16,-3 6-37-16,-86 50 36 0,0 0-36 0,79-41 36 15,-13 1-36-15,-66 40 34 0,0 0-34 0,58-33 35 16,2 3-35-16,-60 30 30 0,0 0-30 0,51-19 31 16,-21 7-31-16,-30 12 21 0,0 0-21 0,21-8 21 15,-5 1-21-15,-16 7 13 0,0 0-13 0,14-5 13 16,-3-1-13-16,-11 6 7 0,0 0-7 0,5-8 8 15,-5-8-8-15,0 16 3 0,0 0-3 0,-9-33 4 16,-21-29-4-16,0 0-2340 0</inkml:trace>
  <inkml:trace contextRef="#ctx0" brushRef="#br0" timeOffset="173371.84">24631 15890 1222 0,'0'0'0'0,"0"0"0"0,0 0 0 16,0 0 58-16,0 0-58 0,0 0 58 0,19-2-58 15,-19 2 118-15,0 0-118 0,0 0 119 0,4-7-119 16,-4 7 97-16,0 0-97 0,0 0 98 0,5-7-98 15,-5 7 46-15,0 0-46 0,0 0 47 0,5-6-47 0,-5 6 30 16,0 0-30-16,0 0 30 0,8-9-30 0,-8 9 22 16,0 0-22-16,5-12 22 0,0-4-22 0,-5 16 16 15,0 0-16-15,0-17 17 0,-3-2-17 0,3 19 12 0,0 0-12 16,-4-24 12-16,1-6-12 0,3 30 10 0,0 0-10 16,-8-34 11-16,-2-1-11 0,10 35 9 0,0 0-9 15,-12-31 10-15,-3 3-10 0,15 28 10 0,0 0-10 16,-17-29 11-16,-11-4-11 0,28 33 15 0,0 0-15 0,-34-35 16 15,-8 2-16-15,42 33 18 0,0 0-18 0,-44-34 19 16,-8-4-19-16,52 38 18 0,0 0-18 0,-54-42 19 16,1-5-19-16,53 47 18 0,0 0-18 0,-58-48 18 15,-1 3-18-15,59 45 19 0,0 0-19 0,-63-43 20 16,-4 5-20-16,67 38 18 0,0 0-18 0,-65-37 19 16,6 3-19-16,59 34 16 0,0 0-16 0,-58-32 16 15,9 7-16-15,49 25 14 0,0 0-14 0,-46-21 14 16,-5 0-14-16,51 21 14 0,0 0-14 0,-50-17 14 15,8 5-14-15,42 12 12 0,0 0-12 0,-40-7 13 16,2 3-13-16,38 4 11 0,0 0-11 0,-37-2 11 16,0 2-11-16,37 0 10 0,0 0-10 0,-35 2 11 0,3 3-11 15,32-5 8-15,0 0-8 0,-30 6 8 0,-5-3-8 16,35-3 6-16,0 0-6 0,-37 3 7 0,4 6-7 16,33-9 6-16,0 0-6 0,-34 9 7 0,-3-2-7 15,37-7 4-15,0 0-4 0,-41 5 5 0,4 2-5 16,37-7 3-16,0 0-3 0,-38 8 4 0,-3 3-4 15,41-11 3-15,0 0-3 0,-42 12 3 0,-1 5-3 16,43-17 2-16,0 0-2 0,-44 19 3 0,-5 2-3 0,49-21 2 16,0 0-2-16,-55 23 2 0,-3 1-2 0,58-24 2 15,0 0-2-15,-58 24 3 0,5 2-3 0,53-26 3 16,0 0-3-16,-46 28 3 0,0 3-3 0,46-31 5 16,0 0-5-16,-46 29 5 0,0 1-5 0,46-30 6 0,0 0-6 15,-47 27 6-15,1-1-6 0,46-26 5 0,0 0-5 16,-44 26 5-16,5 2-5 0,39-28 7 0,0 0-7 0,-33 24 7 15,6-6-7-15,27-18 7 0,0 0-7 0,-21 15 7 16,5-1-7-16,16-14 6 0,0 0-6 0,-12 17 6 16,-1 6-6-16,13-23 8 0,0 0-8 0,-8 27 8 15,4 1-8-15,4-28 4 0,0 0-4 0,0 36 5 16,5 16-5-16,-5-52 1 0,0 0-1 0,13 52 1 16,2-8-1-16,-15-44 0 0,0 0 0 0,22 41 0 15,8 13 0-15,-30-54-1 0,0 0 1 0,37 48 0 16,5-1 0-16,-42-47-2 0,0 0 2 0,42 47-2 15,2-4 2-15,-44-43-4 0,0 0 4 0,48 43-4 16,0 2 4-16,-48-45-6 0,0 0 6 0,56 42-5 16,1-6 5-16,-57-36-6 0,0 0 6 0,65 33-6 0,7-4 6 15,-72-29-7-15,0 0 7 0,78 30-6 0,3-3 6 16,-81-27-7-16,0 0 7 0,86 23-7 0,-1-9 7 16,-85-14-6-16,0 0 6 0,83 8-6 0,7-4 6 15,-90-4-5-15,0 0 5 0,95 0-5 0,6-5 5 16,-101 5-6-16,0 0 6 0,107-7-5 0,4-4 5 15,-111 11-5-15,0 0 5 0,110-12-4 0,1-2 4 16,-111 14-6-16,0 0 6 0,100-17-6 0,-3-5 6 0,-97 22-7 16,0 0 7-16,85-28-6 0,-13-1 6 0,-72 29-8 15,0 0 8-15,67-39-8 0,-5-9 8 0,-62 48-10 16,0 0 10-16,62-54-10 0,0-1 10 0,-62 55-7 0,0 0 7 16,58-50-7-16,-14 10 7 0,-44 40-3 0,0 0 3 15,33-38-3-15,-6 0 3 0,-27 38-1 0,0 0 1 16,21-36-1-16,-9-1 1 0,-12 37 0 0,0 0 0 15,11-34 0-15,-2 1 0 0,-9 33 0 0,0 0 0 16,2-30 0-16,-2 6 0 0,0 24 0 0,0 0 0 0,-2-24 0 16,-9 0 0-16,11 24 0 0,0 0 0 0,-10-25 1 15,-4-2-1-15,14 27 1 0,0 0-1 0,-20-30 1 16,-3-3-1-16,23 33 2 0,0 0-2 0,-30-34 3 16,-5 3-3-16,35 31 1 0,0 0-1 0,-39-32 2 15,-3-2-2-15,42 34 0 0,0 0 0 0,-44-42 0 16,-6-8 0-16,1 2-1788 0</inkml:trace>
  <inkml:trace contextRef="#ctx0" brushRef="#br0" timeOffset="176721.22">24589 14487 1614 0,'0'0'0'0,"0"0"0"0,0 0 0 0,0 0 33 16,0 0-33-16,0 0 33 0,0 0-33 0,0 0 69 15,0 0-69-15,0 0 70 0,0 0-70 0,0 0 51 0,0 0-51 16,0 0 51-16,0 0-51 0,0 0 19 0,0 0-19 16,-18-26 20-16,9 3-20 0,9 23 13 0,0 0-13 15,-10-31 14-15,-3-7-14 0,13 38 9 0,0 0-9 16,-16-42 10-16,-1 3-10 0,17 39 8 0,0 0-8 0,-23-42 9 16,-4 6-9-16,27 36 8 0,0 0-8 0,-35-35 8 15,-2 2-8-15,37 33 6 0,0 0-6 0,-39-36 7 16,-1-4-7-16,40 40 7 0,0 0-7 0,-46-33 7 15,-7 2-7-15,53 31 5 0,0 0-5 0,-62-29 6 16,-1-6-6-16,63 35 4 0,0 0-4 0,-67-31 5 16,-4 3-5-16,71 28 5 0,0 0-5 0,-69-22 5 15,0 4-5-15,69 18 4 0,0 0-4 0,-72-12 4 16,-4 0-4-16,76 12 4 0,0 0-4 0,-81-7 5 16,7 5-5-16,74 2 5 0,0 0-5 0,-70 2 5 15,-1 5-5-15,71-7 5 0,0 0-5 0,-74 7 6 0,-4 5-6 16,78-12 6-16,0 0-6 0,-76 17 6 0,4-1-6 15,72-16 8-15,0 0-8 0,-72 17 8 0,-1 2-8 16,73-19 7-16,0 0-7 0,-75 23 7 0,-3 5-7 16,78-28 11-16,0 0-11 0,-79 31 12 0,10-4-12 15,69-27 15-15,0 0-15 0,-69 30 15 0,-2 1-15 16,71-31 16-16,0 0-16 0,-70 35 16 0,5 3-16 0,65-38 19 16,0 0-19-16,-62 45 19 0,5 3-19 15,57-48 20-15,0 0-20 0,-49 49 21 0,14-1-21 0,35-48 17 16,0 0-17-16,-27 36 18 0,11-15-18 0,16-21 21 15,0 0-21-15,-7 17 21 0,0 4-21 0,7-21 22 16,0 0-22-16,0 28 23 0,6 10-23 0,-6-38 20 0,0 0-20 16,5 41 21-16,7 8-21 0,-12-49 19 0,0 0-19 15,25 47 20-15,9-4-20 0,-34-43 16 0,0 0-16 16,40 43 16-16,6 4-16 0,-46-47 14 0,0 0-14 16,55 43 14-16,1-5-14 0,-56-38 14 0,0 0-14 0,69 37 14 15,8-5-14-15,-77-32 12 0,0 0-12 0,90 32 13 16,14-6-13-16,-104-26 11 0,0 0-11 0,110 24 11 15,-3-3-11-15,-107-21 9 0,0 0-9 0,108 19 9 16,7 0-9-16,-115-19 8 0,0 0-8 0,111 17 9 16,2-5-9-16,-113-12 8 0,0 0-8 0,111 9 8 15,0-2-8-15,-111-7 6 0,0 0-6 0,104 5 7 16,-3-2-7-16,-101-3 4 0,0 0-4 0,104 2 5 16,7-4-5-16,-111 2 4 0,0 0-4 0,113-7 5 15,-16-3-5-15,-97 10 3 0,0 0-3 0,97-12 4 0,1-4-4 16,-98 16 4-16,0 0-4 0,92-14 4 0,-16 4-4 15,-76 10 3-15,0 0-3 0,60-7 4 0,-19 2-4 16,-41 5 5-16,0 0-5 0,31-7 6 0,-4-3-6 16,-27 10 7-16,0 0-7 0,23-16 7 0,-4-5-7 15,-19 21 9-15,0 0-9 0,16-27 9 0,-5-8-9 16,-11 35 9-16,0 0-9 0,7-43 10 0,-2-11-10 16,-5 54 9-16,0 0-9 0,2-54 10 0,-8-3-10 0,6 57 7 15,0 0-7-15,-10-59 8 0,-6-6-8 0,16 65 6 16,0 0-6-16,-21-71 7 0,-4-9-7 0,25 80 4 15,0 0-4-15,-28-79 4 0,-13 2-4 0,41 77 4 16,0 0-4-16,-46-72 4 0,-8-1-4 0,54 73 3 0,0 0-3 16,-64-69 4-16,-8 5-4 0,72 64 2 0,0 0-2 15,-85-71 2-15,-10-2-2 0,95 73 0 0,0 0 0 16,-111-79 1-16,-23-13-1 0,134 92-1 0,0 0 1 0,-143-128-1 16,-3-51 1-16,1 3-2127 0</inkml:trace>
  <inkml:trace contextRef="#ctx0" brushRef="#br0" timeOffset="-109253.4">20225 17390 707 0,'0'0'0'0,"0"0"0"16,0 0 0-16,0 0 27 0,0 0-27 0,0 0 27 16,0 0-27-16,0 0 88 0,0 0-88 0,0 0 89 0,0 0-89 15,0 0 6-15,0 0-6 0,0 0 6 0,0 0-6 16,0 0-653-16</inkml:trace>
  <inkml:trace contextRef="#ctx0" brushRef="#br0" timeOffset="-108755.66">23927 17589 651 0,'0'0'0'0,"0"0"0"0,0 0 0 16,0 0 8-16,0 0-8 0,-17 7 9 0,9-3-9 0,8-4 11 16,0 0-11-16,0 0 12 0,-10 8-12 0,10-8 4 15,0 0-4-15,-14 11 5 0,-9 3-5 0,0 0-465 16</inkml:trace>
  <inkml:trace contextRef="#ctx0" brushRef="#br0" timeOffset="-108261.99">20149 17492 1580 0,'0'0'0'0,"0"0"0"0,0 0 0 0,0 0-33 0,0 0 33 16,0-6-33-16,0 6 33 0,0 0-3 0,0 0 3 15,0 0-2-15,0 0 2 0,0 0 11 0,0 0-11 16,0 0 12-16,0 0-12 0,0 0 30 0,0 0-30 16,0 0 30-16,0 0-30 0,0 0 40 0,0 0-40 15,9 0 40-15,5-11-40 0,3 1-1194 0</inkml:trace>
  <inkml:trace contextRef="#ctx0" brushRef="#br0" timeOffset="-106596.05">20225 17314 1423 0,'0'0'0'0,"0"0"0"0,0 0 0 0,0 0 0 16,0 0 0-16,0 0 1 0,0 0-1 0,0 0 1 0,0 0-1 16,0-7 2-16,0 7-2 0,0 0 37 15,0 0-37-15,0 0 38 0,0 0-38 0,0 0 50 0,0 0-50 16,0 0 50-16,0 0-50 0,0 0 57 0,0 0-57 16,9-1 57-16,-9 1-57 0,0 0 57 0,0 0-57 15,10 0 57-15,8-4-57 0,-18 4 45 0,0 0-45 0,19-7 46 16,2 2-46-16,-21 5 39 0,0 0-39 0,23-3 40 15,4-1-40-15,-27 4 30 0,0 0-30 0,26 0 30 16,2 2-30-16,-28-2 22 0,0 0-22 0,27 3 23 16,-11-1-23-16,-16-2 17 0,0 0-17 0,12 0 18 15,-5 2-18-15,-7-2 12 0,0 0-12 0,0 0 13 16,0 0-13-16,0 0 6 0,0 0-6 0,9 3 7 16,-9-3-7-16,0 0 3 0,0 0-3 0,0 0 4 15,7 0-4-15,-7 0 1 0,0 0-1 0,0 0 2 16,0 0-2-16,0 0 0 0,0 0 0 0,0 0 1 15,0 0-1-15,0 0 0 0,0 0 0 0,0 0 0 0,0 0 0 16,0 0-1582-16</inkml:trace>
  <inkml:trace contextRef="#ctx0" brushRef="#br0" timeOffset="-105601.52">20803 17243 1435 0,'0'0'0'0,"0"0"0"0,0 0 0 0,0 0 13 16,0 0-13-16,0 0 14 0,-9 0-14 0,9 0 25 15,0 0-25-15,0 0 26 0,0 0-26 0,0 0 46 16,0 0-46-16,0 0 46 0,0 0-46 0,0 0 28 0,0 0-28 16,0 0 29-16,0 0-29 0,0 0 21 0,0 0-21 15,0 0 22-15,0 0-22 0,0 0 15 0,0 0-15 16,0 0 16-16,0 0-16 0,0 0 5 0,0 0-5 0,0 0 6 15,22-15-6-15,-1 1-1251 0</inkml:trace>
  <inkml:trace contextRef="#ctx0" brushRef="#br0" timeOffset="-103082.27">20112 12931 1278 0,'0'0'0'0,"0"0"0"15,0 0 0-15,0 0-5 0,0 0 5 0,0 0-5 0,0 7 5 16,0-7 7-16,0 0-7 0,0 0 8 0,0 0-8 15,0 0 25-15,0 0-25 0,0 0 26 0,0 0-26 16,0 0 22-16,0 0-22 0,-7-21 23 0,-13-14-23 16,-3 1-975-16</inkml:trace>
  <inkml:trace contextRef="#ctx0" brushRef="#br0" timeOffset="-102212.43">20401 15399 639 0,'0'0'0'0,"0"0"0"0,-5-13 0 0,5 13 47 16,0 0-47-16,-4-15 47 0,-4-11-47 0,-1 0-490 0</inkml:trace>
  <inkml:trace contextRef="#ctx0" brushRef="#br0" timeOffset="-98289.46">13420 17619 1636 0,'0'0'0'0,"0"0"0"16,0 0 0-16,0 0 82 0,0 0-82 16,0 0 83-16,0 0-83 0,0 0 131 0,0 0-131 0,0 0 132 15,0 0-132-15,0 0 90 0,0 0-90 0,0 0 91 16,0 0-91-16,0 0 45 0,0 0-45 0,0 0 45 16,0 0-45-16,0 0 25 0,0 0-25 0,0 0 26 15,0 0-26-15,0 0 21 0,0 0-21 0,0 0 22 16,0 0-22-16,0 0 18 0,0 0-18 0,24 5 19 15,17 0-19-15,-41-5 15 0,0 0-15 0,53 7 16 16,2 2-16-16,-55-9 13 0,0 0-13 0,63 8 14 16,13-1-14-16,-76-7 17 0,0 0-17 0,79 6 18 15,2-1-18-15,-81-5 17 0,0 0-17 0,85 7 17 16,1 0-17-16,-86-7 24 0,0 0-24 0,90 5 24 0,4-3-24 16,-94-2 27-16,0 0-27 0,90 1 28 0,-11 3-28 15,-79-4 24-15,0 0-24 0,80 5 25 0,1-2-25 16,-81-3 22-16,0 0-22 0,69 4 22 0,-29-6-22 15,-40 2 12-15,0 0-12 0,27 0 12 0,-13 4-12 16,-14-4 7-16,0 0-7 0,9 1 8 0,-9-1-8 16,0 0 5-16,0 0-5 0,8 2 6 0,-8-2-6 0,0 0 3 15,0 0-3-15,0 0 3 0,0 0-3 0,0 0 2 16,0 0-2-16,0 0 3 0,0 0-3 0,0 0 1 16,0 0-1-16,0 0 2 0,0 0-2 0,0 0 0 0,0 0 0 15,0 0 1-15,0 0-1 0,0 0 0 0,0 0 0 16,-21-2 0-16,-18 4 0 0,39-2 0 0,0 0 0 15,-47 0 0-15,-8-5 0 0,55 5-1 0,0 0 1 16,-55-7-1-16,4-3 1 0,51 10-1 0,0 0 1 0,-51-13 0 16,0 0 0-16,51 13 0 0,0 0 0 15,-64-18 0-15,-3-1 0 0,67 19 0 0,0 0 0 0,-67-17 0 16,4 5 0-16,63 12 0 0,0 0 0 0,-65-12 0 16,1 1 0-16,64 11 0 0,0 0 0 0,-60-12 0 15,4-2 0-15,56 14 0 0,0 0 0 0,-57-14 0 16,3 4 0-16,54 10 0 0,0 0 0 0,-48-9 0 15,13 3 0-15,35 6 0 0,0 0 0 0,-23-4 1 16,7 2-1-16,16 2 0 0,0 0 0 0,-9 0 1 16,9 0-1-16,0 0 1 0,0 0-1 0,-7 0 1 15,7 0-1-15,0 0 2 0,0 0-2 0,0 0 2 16,0 0-2-16,0 0 3 0,0 0-3 0,9-8 3 0,10-4-3 16,-19 12 3-16,0 0-3 0,37-18 4 0,18 3-4 15,-55 15 3-15,0 0-3 0,58-16 4 0,-5 4-4 16,-53 12 4-16,0 0-4 0,49-9 4 0,1 1-4 15,-50 8 5-15,0 0-5 0,49-9 6 0,-3 2-6 16,-46 7 6-16,0 0-6 0,44-7 7 0,-5-1-7 16,-39 8 8-16,0 0-8 0,30-9 9 0,-7 7-9 15,-23 2 7-15,0 0-7 0,18 0 7 0,-10-2-7 0,-8 2 8 16,0 0-8-16,0 0 9 0,6 0-9 0,-6 0 9 16,0 0-9-16,0 0 9 0,0 0-9 0,0 0 7 0,0 0-7 15,0 0 7-15,0 0-7 0,0 0 6 0,0 0-6 16,0 0 6-16,0 0-6 0,0 0 3 0,0 0-3 15,0 0 3-15,0 0-3 0,0 0 1 0,0 0-1 16,0 0 2-16,0 0-2 0,0 0 0 0,0 0 0 16,0 0 0-16,-11-5 0 0,11 5-1 0,0 0 1 0,-18-12 0 15,-6-9 0-15,24 21-6 0,0 0 6 0,-14-26-6 16,17-1 6-16,1-1-2190 0</inkml:trace>
  <inkml:trace contextRef="#ctx0" brushRef="#br0" timeOffset="-96790.3">16898 17492 1625 0,'0'0'0'0,"0"0"0"16,0 0 0-16,0 0 57 0,0 0-57 0,-3-6 57 16,3 6-57-16,0 0 89 0,0 0-89 0,-8 0 90 15,8 0-90-15,0 0 88 0,0 0-88 0,0 0 88 16,0 0-88-16,0 0 45 0,0 0-45 0,0 0 46 16,0 0-46-16,0 0 34 0,0 0-34 0,0 0 35 0,0 0-35 15,0 0 27-15,0 0-27 0,0 0 28 0,0 0-28 16,0 0 25-16,0 0-25 0,23 1 26 0,23-9-26 15,-46 8 22-15,0 0-22 0,50-7 22 0,1 5-22 16,-51 2 18-16,0 0-18 0,54 3 18 0,8 6-18 16,-62-9 17-16,0 0-17 0,69 9 17 0,9-1-17 15,-78-8 30-15,0 0-30 0,65 7 30 0,-33-3-30 16,-32-4 32-16,0 0-32 0,16 2 32 0,-8-1-32 0,-8-1 28 16,0 0-28-16,7 4 28 0,-7-4-28 0,0 0 22 15,0 0-22-15,0 0 22 0,0 0-22 0,0 0 15 16,0 0-15-16,0 0 16 0,0 0-16 0,0 0 11 0,0 0-11 15,0 0 11-15,0 0-11 0,0 0 5 0,0 0-5 16,0 0 6-16,-7-5-6 0,7 5 1 0,0 0-1 16,-10-2 2-16,-17 0-2 0,27 2 0 0,0 0 0 0,-40-3 0 15,-6-3 0-15,46 6-1 0,0 0 1 0,-51-7-1 16,-2-1 1-16,53 8-4 0,0 0 4 16,-55-9-3-16,0 1 3 0,55 8-5 0,0 0 5 0,-52-6-5 15,-7 6 5-15,59 0-6 0,0 0 6 0,-58 0-6 16,7 0 6-16,51 0-7 0,0 0 7 0,-49-1-7 15,1-3 7-15,48 4-6 0,0 0 6 0,-41-5-6 16,11 2 6-16,30 3-6 0,0 0 6 0,-17 0-6 16,4 1 6-16,13-1-5 0,0 0 5 0,0 0-5 15,-8 2 5-15,8-2-4 0,0 0 4 0,0 0-3 16,0 0 3-16,0 0-3 0,0 0 3 0,0 0-2 16,0 0 2-16,0 0-2 0,0 0 2 0,12 0-1 15,16-3 1-15,-28 3-1 0,0 0 1 0,46-6-1 0,10 1 1 16,-56 5-2-16,0 0 2 0,64-3-1 0,1-1 1 15,-65 4-2-15,0 0 2 0,71-5-1 0,1-7 1 16,-72 12-1-16,0 0 1 0,72-12-1 0,-5 1 1 16,-67 11-1-16,0 0 1 0,64-8-1 0,-6 1 1 15,-58 7 0-15,0 0 0 0,50-7 0 0,-20 3 0 16,-30 4 0-16,0 0 0 0,19-1 0 0,-9 1 0 0,-10 0 1 16,0 0-1-16,9 0 1 0,-9 0-1 0,0 0 2 15,0 0-2-15,0 0 2 0,0 0-2 0,0 0 3 16,0 0-3-16,0 0 3 0,0 0-3 0,0 0 3 0,0 0-3 15,0 0 3-15,0 0-3 0,0 0 2 0,0 0-2 16,0 0 3-16,0 0-3 0,0 0 1 0,0 0-1 16,0 0 2-16,0 0-2 0,0 0 0 0,0 0 0 15,0 0 0-15,0 0 0 0,0 0-1 0,0 0 1 0,0 0 0 16,0 0 0-16,0 0-1 0,0 0 1 0,0 0-1 16,0 0 1-16,0 0-2 0,0 0 2 0,0 0-2 15,0 0 2-15,0 0-2 0,0 0 2 0,0 0-2 16,0 0 2-16,0 0-3 0,0 0 3 0,0 0-3 15,0 0 3-15,0 0-4 0,0 0 4 0,0 0-3 16,0 0 3-16,0 0-4 0,0 0 4 0,0 0-3 16,0 0 3-16,0 0-5 0,0 0 5 0,0 0-5 15,0 0 5-15,0 0-6 0,0 0 6 0,0 0-5 16,0 0 5-16,0 0-9 0,0 0 9 0,0 0-9 16,0 0 9-16,0 0-11 0,0 0 11 0,0 0-11 15,0 0 11-15,0 0-13 0,0 0 13 0,0 0-12 16,0-9 12-16,0 9-16 0,0 0 16 0,0 0-16 15,0 0 16-15,0 0-16 0,0 0 16 0,0 0-16 0,0 0 16 16,0 0-15-16,0 0 15 0,0 0-14 0,0 0 14 16,0 0-13-16,0 0 13 0,0 0-13 0,0 0 13 15,0 0-12-15,0 0 12 0,0 0-11 0,0 0 11 16,0 0-11-16,0 0 11 0,0 0-10 0,0 0 10 16,0 0-6-16,0 0 6 0,0 0-5 0,0 0 5 0,0 0-2 15,0 0 2-15,0 0-2 0,0 0 2 0,0 0-1 16,0 0 1-16,0 0 0 0,0 0 0 0,0 0 0 15,0 0 0-15,0 0 0 0,0 0 0 0,0 0 0 0,0 0 0 16,0 0 1-16,0 0-1 0,0 0 0 0,0 0 0 16,0 0 1-16,0 0-1 0,0 0 0 0,0 0 0 15,0 0 0-15,0 0 0 0,0 0-4 0,0 0 4 16,6 9-4-16,11 5 4 0,1-1-1728 0</inkml:trace>
  <inkml:trace contextRef="#ctx0" brushRef="#br0" timeOffset="-96641.7">17579 17439 1446 0,'0'0'0'0,"0"0"0"16,0 0 0-16,0 0 6 0,0 0-6 0,0 0 6 15,0 0-6-15,0 0 6 0,0 0-6 0,0 0 6 16,-7-2-6-16,7 2 23 0,0 0-23 0,0 0 24 16,0 0-24-16,0 0 22 0,0 0-22 0,0 0 22 15,0 0-22-15,0 0 22 0,0 0-22 0,0 0 23 16,0 0-23-16,0 0 19 0,0 0-19 0,0 0 20 16,0 0-20-16,0 0 13 0,0 0-13 0,3-17 13 15,-8-14-13-15,0 0-1194 0</inkml:trace>
</inkml:ink>
</file>

<file path=ppt/ink/ink1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6:44:37.918"/>
    </inkml:context>
    <inkml:brush xml:id="br0">
      <inkml:brushProperty name="width" value="0.05292" units="cm"/>
      <inkml:brushProperty name="height" value="0.05292" units="cm"/>
      <inkml:brushProperty name="color" value="#FF0000"/>
    </inkml:brush>
  </inkml:definitions>
  <inkml:trace contextRef="#ctx0" brushRef="#br0">4143 12945 1065 0,'0'0'0'0,"0"0"0"0,0 0 0 0,0 0 21 15,0 0-21-15,0 0 22 0,0 0-22 0,0 0 26 16,0 0-26-16,0 0 26 0,-15 0-26 0,15 0 0 16,0 0 0-16,0 0 0 0,-9-9 0 0,2 0-810 0</inkml:trace>
  <inkml:trace contextRef="#ctx0" brushRef="#br0" timeOffset="226.76">3926 12841 617 0,'0'0'0'0,"0"0"0"16,0 0 0-16,0 0 5 0,0 0-5 0,0 0 6 15,7 0-6-15,-7 0 38 0,0 0-38 0,0 0 38 16,0 0-38-16,0 0 34 0,0 0-34 0,0 0 34 15,6-12-34-15,-6 12 32 0,0 0-32 0,3-23 32 0,-1-13-32 16,2-1-567-16</inkml:trace>
  <inkml:trace contextRef="#ctx0" brushRef="#br0" timeOffset="1310.46">854 13337 2071 0,'0'0'0'0,"0"0"12"0,0 0-12 0,5 6 12 15,-5-6-12-15,0 0-1 0,0 0 1 0,0 0 0 16,0 0 0-16,0 0 1 0,0 0-1 0,9-6 1 15,1 5-1-15,-10 1 2 0,0 0-2 0,27-2 2 0,13-1-2 16,-40 3 5-16,0 0-5 0,50-7 6 0,5-6-6 16,-55 13 8-16,0 0-8 0,58-13 8 0,5-8-8 15,-63 21 10-15,0 0-10 0,71-26 11 0,6-4-11 16,-77 30 13-16,0 0-13 0,82-31 14 0,-5 2-14 16,-77 29 13-16,0 0-13 0,76-28 13 0,-4 7-13 15,-72 21 13-15,0 0-13 0,60-22 14 0,-19 3-14 16,-41 19 16-16,0 0-16 0,35-12 17 0,-17 5-17 15,-18 7 14-15,0 0-14 0,14-2 15 0,-14 2-15 0,0 0 11 16,0 0-11-16,5-2 12 0,-5 2-12 0,0 0 10 16,0 0-10-16,0 0 10 0,0 0-10 0,0 0 9 15,0 0-9-15,-9 2 10 0,9-2-10 0,0 0 7 0,0 0-7 16,-17 11 8-16,-26 2-8 0,43-13 7 0,0 0-7 16,-54 19 8-16,-13 6-8 0,67-25 6 0,0 0-6 15,-67 27 6-15,-2 3-6 0,69-30 5 0,0 0-5 16,-55 27 5-16,8-6-5 0,47-21 3 0,0 0-3 0,-41 16 3 15,0-1-3-15,41-15 2 0,0 0-2 0,-33 12 3 16,12-6-3-16,21-6 2 0,0 0-2 0,-14 1 2 16,5-1-2-16,9 0 2 0,0 0-2 0,-9 0 2 15,0 0-2-15,9 0 1 0,0 0-1 0,0 0 2 16,-5 0-2-16,5 0 0 0,0 0 0 0,0 0 1 16,-4-10-1-16,4 10 0 0,0 0 0 0,4-17 0 15,10-14 0-15,0 1-1761 0</inkml:trace>
  <inkml:trace contextRef="#ctx0" brushRef="#br0" timeOffset="2176.12">2471 17418 1435 0,'0'0'0'0,"0"0"0"0,0 0 0 0,0 0 8 15,0 0-8-15,-9-7 9 0,9 7-9 0,0 0 19 16,0 0-19-16,0 0 19 0,0 0-19 0,0 0 46 0,0 0-46 16,0 0 46-16,0 0-46 0,0 0 38 0,0 0-38 15,0 0 38-15,0 0-38 0,0 0 32 0,0 0-32 16,0 0 33-16,9-2-33 0,-9 2 28 0,0 0-28 15,14-5 28-15,13-5-28 0,-27 10 26 0,0 0-26 16,32-16 26-16,5-3-26 0,-37 19 20 0,0 0-20 0,40-19 20 16,4 2-20-16,-44 17 16 0,0 0-16 0,46-16 17 15,-2 6-17-15,-44 10 17 0,0 0-17 0,41-10 18 16,-8-4-18-16,-33 14 19 0,0 0-19 0,30-14 19 16,-12 5-19-16,-18 9 16 0,0 0-16 0,14-5 17 15,-14 5-17-15,0 0 18 0,0 0-18 0,0 0 19 16,0 0-19-16,0 0 20 0,0 0-20 0,0 0 20 15,0 0-20-15,0 0 19 0,0 0-19 0,0 0 19 16,0 0-19-16,0 0 22 0,0 0-22 0,-23 9 23 16,-21-1-23-16,44-8 23 0,0 0-23 0,-51 11 24 0,-6 1-24 15,57-12 37-15,0 0-37 0,-63 15 38 0,-9 6-38 16,72-21 25-16,0 0-25 0,-69 24 26 0,14 2-26 16,55-26 14-16,0 0-14 0,-40 23 15 0,17-11-15 15,1 0-1719-15</inkml:trace>
  <inkml:trace contextRef="#ctx0" brushRef="#br0" timeOffset="8046.37">8712 15405 919 0,'0'0'0'0,"0"0"0"0,0 0 0 0,0 0-12 0,0 0 12 16,0 0-12-16,0 0 12 0,0 0-612 0</inkml:trace>
  <inkml:trace contextRef="#ctx0" brushRef="#br0" timeOffset="10059.29">8460 15080 964 0,'0'0'0'16,"0"0"0"-16,0 0 0 0,0 0 0 0,0 0 0 15,0 0 0-15,0 0 0 0,0 0 1 0,0 0-1 16,0 0 2-16,0 0-2 0,0 0 0 0,0 0 0 0,0 0 0 16,0 0 0-16,0 0-6 0,0 0 6 0,0 0-5 15,0 0 5-15,0 0-657 0</inkml:trace>
  <inkml:trace contextRef="#ctx0" brushRef="#br0" timeOffset="12226.34">19978 17839 1608 0,'0'0'0'16,"0"0"110"-16,0 0-110 0,-37-32 110 0,12 12-110 15,25 20 97-15,0 0-97 0,-16-18 98 0,-1 5-98 0,17 13 54 16,0 0-54-16,-15-14 54 0,-2-2-54 0,17 16 46 15,0 0-46-15,-16-12 46 0,9 5-46 0,7 7 33 16,0 0-33-16,-9-2 34 0,9 2-34 0,0 0 29 0,0 0-29 16,0 0 30-16,0 0-30 0,0 0 27 0,0 0-27 15,0 0 27-15,-5-5-27 0,5 5 28 0,0 0-28 16,0 0 28-16,0 0-28 0,0 0 26 0,0 0-26 0,0 0 27 16,0 0-27-16,0 0 26 0,0 0-26 15,0 0 26-15,0 0-26 0,0 0 20 0,0 0-20 0,0 0 21 16,10 2-21-16,-10-2 16 0,0 0-16 0,22-4 17 15,20 1-17-15,-42 3 12 0,0 0-12 0,55-3 12 16,15-4-12-16,-70 7 9 0,0 0-9 0,81-7 9 16,11 1-9-16,-92 6 8 0,0 0-8 0,97-5 9 15,7 0-9-15,-104 5 6 0,0 0-6 0,106-7 7 16,1-3-7-16,-107 10 5 0,0 0-5 0,103-9 6 16,-10 2-6-16,-93 7 5 0,0 0-5 0,90-5 6 15,-5 3-6-15,-85 2 3 0,0 0-3 0,76-1 4 16,-7-3-4-16,-69 4 3 0,0 0-3 0,58-3 3 0,-12 1-3 15,-46 2 2-15,0 0-2 0,35 0 2 0,-12 3-2 16,-23-3 1-16,0 0-1 0,14 2 2 0,-14-2-2 16,0 0 0-16,0 0 0 0,7-5 1 0,-7 5-1 15,0 0 0-15,0 0 0 0,0 0 1 0,0 0-1 16,0 0 1-16,0 0-1 0,0 0 2 0,0 0-2 16,0 0 2-16,0 0-2 0,0 0 2 0,2-7-2 15,-2 7 3-15,0 0-3 0,0 0 3 0,-14 2-3 0,14-2 3 16,0 0-3-16,-50 5 3 0,-49 4-3 0,99-9 1 15,0 0-1-15,-109 10 1 0,7-1-1 0,102-9 0 16,0 0 0-16,-101 5 0 0,-19-2 0 0,120-3-3 0,0 0 3 16,-121 5-2-16,2 2 2 0,119-7-8 0,0 0 8 15,-107 6-8-15,19-6 8 0,88 0-12 0,0 0 12 16,-87 0-11-16,-12 1 11 0,99-1-14 0,0 0 14 16,-90 0-14-16,29 0 14 0,61 0-10 0,0 0 10 15,-43-1-10-15,22-3 10 0,21 4-8 0,0 0 8 0,-9-2-7 16,2 4 7-16,7-2-4 0,0 0 4 0,0 0-3 15,0 0 3-15,0 0-3 0,0 0 3 0,0 0-2 16,2 7 2-16,-2-7-2 0,0 0 2 0,0 0-2 16,0 0 2-16,0 0-4 0,0 0 4 0,7 3-3 15,13 4 3-15,-20-7-8 0,0 0 8 0,37 7-7 16,12-1 7-16,-49-6-12 0,0 0 12 0,60 5-12 16,19 2 12-16,-79-7-13 0,0 0 13 0,83 3-12 15,9-3 12-15,-92 0-9 0,0 0 9 0,101-2-8 16,-1 1 8-16,-100 1-7 0,0 0 7 0,97-2-7 15,-11 2 7-15,-86 0-5 0,0 0 5 0,76 2-5 0,-12-1 5 16,-64-1-4-16,0 0 4 0,55 0-4 0,-10 2 4 16,-45-2-5-16,0 0 5 0,32 0-4 0,-9 0 4 15,-23 0-4-15,0 0 4 0,18 0-4 0,-6 0 4 16,-12 0-3-16,0 0 3 0,9 0-2 0,-9 0 2 16,0 0-2-16,0 0 2 0,0 0-2 0,0 0 2 15,0 0-1-15,0 0 1 0,0 0-1 0,0 0 1 16,0 0-1-16,0 0 1 0,0 0-1 0,0 0 1 0,0 0-2 15,0 0 2-15,0 0-2 0,-16-21 2 0,0-1-1814 16</inkml:trace>
  <inkml:trace contextRef="#ctx0" brushRef="#br0" timeOffset="13492.47">22548 17894 1980 0,'0'0'0'0,"0"0"46"0,0 0-46 15,0 0 46-15,0 0-46 0,0 0 7 16,0 0-7-16,0 0 8 0,0 0-8 0,0 0 24 0,0 0-24 16,0 0 25-16,-7-2-25 0,7 2 31 0,0 0-31 15,0 0 31-15,0 0-31 0,0 0 34 0,0 0-34 16,9 0 34-16,10-1-34 0,-19 1 31 0,0 0-31 0,33-4 31 15,8 1-31-15,-41 3 23 0,0 0-23 0,51-2 24 16,11 2-24-16,-62 0 27 0,0 0-27 0,67 0 27 16,4 0-27-16,-71 0 28 0,0 0-28 0,74 0 29 15,0 0-29-15,-74 0 25 0,0 0-25 0,74 0 25 16,0 0-25-16,-74 0 22 0,0 0-22 0,77 0 23 16,-2 0-23-16,-75 0 20 0,0 0-20 0,74 0 20 15,7-2-20-15,-81 2 16 0,0 0-16 0,83-5 17 16,-2 0-17-16,-81 5 12 0,0 0-12 0,77-2 12 15,-1 0-12-15,-76 2 12 0,0 0-12 0,78-1 13 16,-6-1-13-16,-72 2 11 0,0 0-11 0,76-2 11 0,2 0-11 16,-78 2 10-16,0 0-10 0,74 0 11 0,-4 0-11 15,-70 0 8-15,0 0-8 0,64 0 8 0,-2 0-8 16,-62 0 6-16,0 0-6 0,54 2 7 0,-13 0-7 16,-41-2 4-16,0 0-4 0,32 2 4 0,-11-1-4 15,-21-1 3-15,0 0-3 0,14 0 4 0,-7 0-4 16,-7 0 2-16,0 0-2 0,0 0 3 0,9 0-3 15,-9 0 3-15,0 0-3 0,0 0 3 0,0 0-3 0,0 0 2 16,0 0-2-16,0 0 2 0,0 0-2 0,0 0 1 16,0 0-1-16,0 0 1 0,0 0-1 0,0 0 0 15,0 0 0-15,-7 0 0 0,-13 2 0 0,20-2-1 0,0 0 1 16,-47 5 0-16,-29 4 0 0,76-9-3 0,0 0 3 16,-90 7-3-16,12-7 3 0,78 0-15 0,0 0 15 15,-83-4-15-15,-26-1 15 0,109 5-40 0,0 0 40 16,-115-5-39-16,1 1 39 0,114 4-44 0,0 0 44 15,-99-1-44-15,25-1 44 0,74 2-42 0,0 0 42 0,-78-2-41 16,-14-1 41-16,92 3-35 0,0 0 35 0,-77-2-35 16,29 0 35-16,48 2-23 0,0 0 23 0,-30 0-22 15,14 0 22-15,16 0-14 0,0 0 14 0,-42 0-13 16,-48 2 13-16,90-2-10 0,0 0 10 0,-86 5-9 16,27 0 9-16,59-5-6 0,0 0 6 0,-38 4-6 15,16-6 6-15,22 2-11 0,0 0 11 0,-8 0-11 16,8 0 11-16,0 0-6 0,0 0 6 0,0 0-5 15,-7 4 5-15,7-4-3 0,0 0 3 0,0 0-2 16,0 0 2-16,0 0-1 0,0 0 1 0,0 0-1 0,0 0 1 16,0 0-1-16,0 0 1 0,0 0 0 0,0 0 0 15,0 0 0-15,0 0 0 0,8 1 0 0,3 3 0 16,-11-4 0-16,0 0 0 0,30 9 0 0,23 4 0 16,-53-13 0-16,0 0 0 0,63 14 0 0,8 0 0 15,-71-14 1-15,0 0-1 0,81 14 1 0,4-4-1 16,-85-10 2-16,0 0-2 0,93 11 2 0,11-4-2 15,-104-7 5-15,0 0-5 0,108 3 5 0,-4-1-5 0,-104-2 6 16,0 0-6-16,104 0 6 0,2 2-6 16,-106-2 8-16,0 0-8 0,104 1 9 0,-7 1-9 0,-97-2 8 15,0 0-8-15,85 0 9 0,-13 0-9 0,-72 0 7 0,0 0-7 16,56 0 8-16,-17 0-8 0,-39 0 7 0,0 0-7 16,25 0 8-16,-13 0-8 0,-12 0 8 0,0 0-8 15,5 2 9-15,-5-2-9 0,0 0 8 0,0 0-8 16,0 0 9-16,0 0-9 0,0 0 9 0,0 0-9 15,8 0 9-15,-8 0-9 0,0 0 8 0,0 0-8 16,-22-12 9-16,-36-13-9 0,0 3-1791 0</inkml:trace>
</inkml:ink>
</file>

<file path=ppt/ink/ink1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58:50.575"/>
    </inkml:context>
    <inkml:brush xml:id="br0">
      <inkml:brushProperty name="width" value="0.05292" units="cm"/>
      <inkml:brushProperty name="height" value="0.05292" units="cm"/>
      <inkml:brushProperty name="color" value="#FF0000"/>
    </inkml:brush>
  </inkml:definitions>
  <inkml:trace contextRef="#ctx0" brushRef="#br0">5433 9856 1502 0,'0'0'0'0,"0"0"0"0,0 0 0 0,0 0 25 0,0 0-25 16,0 0 25-16,0 0-25 0,0 0 49 0,0 0-49 15,17-2 49-15,-2 5-49 0,-15-3 54 0,0 0-54 16,22 0 55-16,10-3-55 0,-32 3 31 0,0 0-31 16,44-4 32-16,11 3-32 0,-55 1 21 0,0 0-21 15,65-4 22-15,11 2-22 0,-76 2 15 0,0 0-15 16,81-1 16-16,0-1-16 0,-81 2 16 0,0 0-16 16,87 0 17-16,15 0-17 0,-102 0 18 0,0 0-18 0,104-2 18 15,4-5-18-15,-108 7 16 0,0 0-16 0,114-10 16 16,5 1-16-16,-119 9 20 0,0 0-20 0,121-8 20 15,-10 1-20-15,-111 7 24 0,0 0-24 0,105-7 24 16,-7 2-24-16,-98 5 22 0,0 0-22 0,87-6 22 16,-15 3-22-16,-72 3 20 0,0 0-20 0,58-5 21 15,-8-2-21-15,-50 7 17 0,0 0-17 0,37-5 17 16,-14 3-17-16,-23 2 18 0,0 0-18 0,17 0 18 16,-8 0-18-16,-9 0 12 0,0 0-12 0,5 0 12 0,-5 0-12 15,0 0 6-15,0 0-6 0,9 0 6 0,-9 0-6 16,0 0-1647-16</inkml:trace>
  <inkml:trace contextRef="#ctx0" brushRef="#br0" timeOffset="2485.5">17537 9985 1278 0,'0'0'0'0,"0"0"0"0,0 0 0 16,0 0 70-16,0 0-70 0,0 0 71 0,-7 9-71 15,7-9 55-15,0 0-55 0,0 0 55 0,0 0-55 16,0 0 39-16,0 0-39 0,0 0 40 0,0 0-40 16,0 0 13-16,0 0-13 0,0 0 13 0,0 0-13 15,0 0 7-15,0 0-7 0,0 0 7 0,0 0-7 16,0 0 3-16,0 0-3 0,0 0 4 0,0 0-4 0,0 0 2 16,0 0-2-16,0 0 3 0,0 0-3 15,0 0 3-15,0 0-3 0,0 0 3 0,0 0-3 0,0 0 11 16,0 0-11-16,14-3 12 0,21-3-12 0,-35 6 25 15,0 0-25-15,49-8 25 0,11-6-25 0,-60 14 39 16,0 0-39-16,67-16 40 0,7 2-40 0,-74 14 52 0,0 0-52 16,80-10 53-16,-1 5-53 0,-79 5 48 0,0 0-48 15,90-4 49-15,12-1-49 0,-102 5 39 0,0 0-39 16,103-10 39-16,-6 5-39 0,-97 5 38 0,0 0-38 16,95-4 39-16,11 1-39 0,-106 3 33 0,0 0-33 0,102-6 33 15,-7 5-33-15,-95 1 29 0,0 0-29 0,94-2 29 16,1 0-29-16,-95 2 24 0,0 0-24 0,97-1 25 15,-2-5-25-15,-95 6 19 0,0 0-19 0,89-3 20 16,-7 1-20-16,-82 2 16 0,0 0-16 0,80-3 16 16,-6-4-16-16,-74 7 19 0,0 0-19 0,70-5 19 15,-6-1-19-15,-64 6 20 0,0 0-20 0,53-1 21 16,-13 1-21-16,-40 0 24 0,0 0-24 0,39-4 25 16,2-4-25-16,-41 8 22 0,0 0-22 0,40-9 23 15,-3 4-23-15,-37 5 18 0,0 0-18 0,37-4 19 16,6-3-19-16,-43 7 17 0,0 0-17 0,37-5 18 0,-9 5-18 15,-28 0 16-15,0 0-16 0,25-3 17 0,-1-1-17 16,-24 4 14-16,0 0-14 0,23-1 14 0,-10 1-14 16,-13 0 14-16,0 0-14 0,10 0 15 0,-10 0-15 15,0 0 13-15,0 0-13 0,9 0 13 0,-9 0-13 16,0 0 11-16,0 0-11 0,0 0 12 0,0 0-12 16,0 0 10-16,0 0-10 0,0 0 11 0,0 0-11 15,0 0 11-15,0 0-11 0,5 0 12 0,-5 0-12 0,0 0 12 16,0 0-12-16,0 0 13 0,0 0-13 0,0 0 12 15,0 0-12-15,0 0 12 0,4-9-12 0,-4 9 11 16,0 0-11-16,0 0 11 0,0 0-11 0,0 0 8 0,0 0-8 16,0 0 9-16,0 0-9 0,0 0 7 0,0 0-7 15,0 0 7-15,0 0-7 0,0 0 5 0,0 0-5 16,0 0 6-16,0 0-6 0,0 0 4 0,0 0-4 16,0 0 5-16,0 0-5 0,0 0 3 0,0 0-3 15,0 0 4-15,0 0-4 0,0 0 3 0,0 0-3 16,0 0 3-16,0 0-3 0,0 0 2 0,0 0-2 0,0 0 3 15,0 0-3-15,0 0 2 0,0 0-2 0,0 0 3 16,0 0-3-16,0 0 2 0,0 0-2 0,0 0 2 16,0 0-2-16,0 0 2 0,0 0-2 0,0 0 2 15,0 0-2-15,0 0 1 0,0 0-1 0,0 0 2 16,0 0-2-16,0 0 2 0,0 0-2 0,0 0 2 16,0 0-2-16,0 0 2 0,0 0-2 0,0 0 2 15,0 0-2-15,0 0 2 0,0 0-2 0,0 0 2 16,0 0-2-16,0 0 2 0,0 0-2 0,7 5 2 15,-7-5-2-15,0 0 2 0,0 0-2 0,0 0 2 0,0 0-2 16,0 0 1-16,0 0-1 0,0 0 2 0,0 0-2 16,0 0 1-16,0 0-1 0,0 0 1 0,0 0-1 15,0 0 1-15,0 0-1 0,0 0 1 0,0 0-1 16,0 0 0-16,0 0 0 0,0 0 1 0,0 0-1 16,0 0 0-16,0 0 0 0,0 0 1 0,0 0-1 15,0 0 0-15,0 0 0 0,0 0 0 0,0 0 0 0,0 0 0 16,0 0 0-16,0 0 0 0,0 0 0 0,0 0 0 15,0 0 0-15,0 0 0 0,0 0 0 0,0 0 0 16,0 0 0-16,0 0 0 0,0 0 0 0,0 0 0 0,0 0 0 16,0 0 0-16,0 0 0 0,0 0 0 15,0 0 0-15,0 0 0 0,0 0 0 0,0 0 0 0,0 0 0 16,0 0 0-16,0 0 0 0,0 0 0 0,0 0 0 16,0 0 0-16,0 0 0 0,0 0 0 0,0 0 0 15,0 0 0-15,0 0 0 0,0 0 0 0,0 0 0 0,0 0 0 16,0 0 0-16,0 0-1 0,0 0 1 0,0 0 0 15,0 0 0-15,0 0-1 0,0 0 1 0,0 0 0 16,0 0 0-16,0 0 0 0,0 0 0 0,0 0 0 16,0 0 0-16,0 0 0 0,0 0 0 0,0 0 0 15,0 0 0-15,0 0 0 0,0 0 0 0,0 0 0 16,0 0 0-16,0 0 0 0,0 0 0 0,0 0 0 16,0 0 0-16,0 0 0 0,0 0 0 0,0 0 0 15,0 0 0-15,0 0 0 0,0 0 0 0,0 0 0 16,0 0 0-16,0 0 0 0,0 0 0 0,0 0 0 15,0 0 0-15,0 0-1 0,0 0 1 0,0 0 0 0,0 0 0 16,0 0-1-16,0 0 1 0,0 0 0 0,0 0 0 16,0 0-1-16,0 0 1 0,0 0 0 0,0 0 0 15,0 0-1-15,0 0 1 0,0 0 0 0,0 0 0 16,0 0-1-16,0 0 1 0,0 0 0 0,0 0 0 16,0 0-1-16,0 0 1 0,0 0 0 0,0 0 0 15,0 0-1-15,0 0 1 0,0 0 0 0,0 0 0 0,0 0-1 16,0 0 1-16,0 0-1 0,0 0 1 0,0 0-2 15,0 0 2-15,0 0-1 0,0 0 1 0,0 0-3 16,0 0 3-16,0 0-3 0,0 0 3 0,0 0-4 16,0 0 4-16,0 0-4 0,0 0 4 0,0 0-6 15,0 0 6-15,0 0-6 0,0 0 6 0,0 0-7 0,0 0 7 16,0 0-7-16,0 0 7 0,0 0-7 0,0 0 7 16,0 0-7-16,0 0 7 0,0 0-8 0,0 0 8 15,0 0-7-15,0 0 7 0,0 0-7 0,0 0 7 0,0 0-6 16,0 0 6-16,0 0-7 0,0 0 7 0,0 0-6 15,0 0 6-15,0 0-5 0,0 0 5 0,0 0-4 16,0 0 4-16,0 0-4 0,0 0 4 0,0 0-3 16,0 0 3-16,0 0-2 0,0 0 2 0,0 0-2 15,0 0 2-15,0 0-2 0,0 0 2 0,0 0-1 16,0 0 1-16,0 0-2 0,0 0 2 0,0 0-1 16,0 0 1-16,0 0-2 0,0 0 2 0,0 0-2 15,0 0 2-15,0 0-2 0,0 0 2 0,0 0-1 16,0 0 1-16,0 0-1 0,0 0 1 0,0 0-1 15,0 0 1-15,0 0-1 0,0 0 1 0,0 0-1 0,0 0 1 16,0 0-1-16,0 0 1 0,0 0 0 0,0 0 0 16,0 0 0-16,0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 0 0,0 0 0 16,0 0 0-16,0 0 0 0,0 0-1 0,0 0 1 16,-16 2-1-16,-31 3 1 0,1 0-2103 0</inkml:trace>
  <inkml:trace contextRef="#ctx0" brushRef="#br0" timeOffset="4369.59">6052 11072 1199 0,'0'0'0'0,"0"0"0"16,0 0 0-16,0 0 18 0,0 0-18 0,23 2 19 15,3 0-19-15,-26-2 46 0,0 0-46 0,34 5 47 16,5-2-47-16,-39-3 51 0,0 0-51 0,42 0 51 16,7 0-51-16,-49 0 32 0,0 0-32 0,59-3 33 15,8-2-33-15,-67 5 18 0,0 0-18 0,81-4 19 16,9-6-19-16,-90 10 14 0,0 0-14 0,98-11 15 15,3-1-15-15,-101 12 10 0,0 0-10 0,108-14 11 16,10 1-11-16,-118 13 11 0,0 0-11 0,116-19 11 16,6 1-11-16,-122 18 26 0,0 0-26 0,123-19 27 15,8 2-27-15,-131 17 33 0,0 0-33 0,139-16 34 0,2-3-34 16,-141 19 38-16,0 0-38 0,145-17 38 0,-2-4-38 16,-143 21 37-16,0 0-37 0,137-21 37 0,-3 9-37 15,-134 12 32-15,0 0-32 0,128-7 32 0,-7-1-32 16,-121 8 26-16,0 0-26 0,113-4 26 0,0 4-26 15,-113 0 25-15,0 0-25 0,104-3 25 0,-10 1-25 16,-94 2 19-16,0 0-19 0,91 0 20 0,-4 0-20 0,-87 0 22 16,0 0-22-16,79 2 23 0,-10 5-23 0,-69-7 23 15,0 0-23-15,53 1 23 0,-13-1-23 0,-40 0 19 16,0 0-19-16,32 0 19 0,-9 2-19 0,-23-2 22 0,0 0-22 16,14 2 23-16,-9 1-23 0,-5-3 18 0,0 0-18 15,0 0 19-15,7 4-19 0,-7-4 17 0,0 0-17 16,0 0 18-16,0 0-18 0,0 0 19 0,0 0-19 15,0 0 19-15,0 0-19 0,0 0 18 0,0 0-18 16,0 0 18-16,0 0-18 0,0 0 20 0,0 0-20 0,0 0 20 16,0 0-20-16,0 0 21 0,0 0-21 0,0 0 21 15,0 0-21-15,0 0 22 0,0 0-22 0,0 0 22 16,0 0-22-16,0 0 20 0,0 0-20 0,0 0 21 16,0 0-21-16,0 0 19 0,0 0-19 0,0 0 20 15,0 0-20-15,0 0 18 0,0 0-18 0,0 0 18 16,0 0-18-16,0 0 13 0,0 0-13 0,0 0 14 15,0 0-14-15,0 0 12 0,0 0-12 0,0 0 12 16,0 0-12-16,0 0 9 0,0 0-9 0,0 0 9 16,0 0-9-16,0 0 4 0,0 0-4 0,0-7 5 15,0 7-5-15,0 0 3 0,0 0-3 0,0 0 4 0,0 0-4 16,0 0 2-16,0 0-2 0,0 0 2 0,0 0-2 16,0 0 1-16,0 0-1 0,0 0 1 0,0 0-1 15,0 0 0-15,0 0 0 0,0 0 1 0,0 0-1 16,0 0 0-16,0 0 0 0,0 0 1 0,0 0-1 15,0 0 0-15,0 0 0 0,0 0 1 0,0 0-1 16,0 0 0-16,0 0 0 0,0 0 1 0,0 0-1 0,0 0 0 16,0 0 0-16,0 0 1 0,0 0-1 15,0 0 0-15,0 0 0 0,0 0 1 0,0 0-1 0,0 0 0 16,0 0 0-16,0 0 1 0,0 0-1 0,0 0 0 16,0 0 0-16,0 0 0 0,0 0 0 0,0 0 0 0,0 0 0 15,0 0 0-15,0 0 0 0,0 0 0 0,0 0 0 16,0 0 0-16,0 0 0 0,0 0 0 0,0 0 0 15,0 0 0-15,0 0 0 0,0 0 0 0,0 0 0 16,0 0 0-16,0 0 0 0,0 0 0 0,0 0 0 0,0 0 0 16,0 0 0-16,0 0 0 0,0 0 0 0,0 0 1 15,0 0-1-15,0 0 0 0,0 0 0 0,0 0 1 16,0 0-1-16,0 0 0 0,0 0 0 0,0 0 0 16,0 0 0-16,0 0 0 0,0 0 0 0,0 0 1 15,0 0-1-15,0 0 0 0,0 0 0 0,0 0 1 16,0 0-1-16,0 0 0 0,0 0 0 0,0 0 1 15,0 0-1-15,0 0 0 0,0 0 0 0,0 0 1 16,0 0-1-16,0 0 1 0,0 0-1 0,0 0 1 16,0 0-1-16,0 0 1 0,0 0-1 0,0 0 1 15,0 0-1-15,0 0 2 0,0 0-2 0,0 0 2 0,0 0-2 16,0 0 1-16,0 0-1 0,0 0 2 0,0 0-2 16,0 0 2-16,0 0-2 0,0 0 3 0,0 0-3 15,0 0 2-15,0 0-2 0,0 0 2 0,0 0-2 16,0 0 1-16,0 0-1 0,0 0 2 0,0 0-2 15,0 0 1-15,0 0-1 0,0 0 1 0,0 0-1 16,0 0 1-16,0 0-1 0,0 0 1 0,0 0-1 0,0 0 0 16,0 0 0-16,0 0 1 0,0 0-1 0,0 0 0 15,0 0 0-15,0 0 1 0,0 0-1 0,0 0 0 16,0 0 0-16,0 0 1 0,0 0-1 0,0 0 0 0,0 0 0 16,0 0 1-16,0 0-1 0,0 0 0 15,0 0 0-15,-35 12 0 0,-37 0 0 0,0 0-2023 0</inkml:trace>
  <inkml:trace contextRef="#ctx0" brushRef="#br0" timeOffset="10718.98">11254 13580 1379 0,'0'0'0'0,"0"0"0"16,0 0 0-16,0 0 61 0,0 0-61 0,0 0 62 15,0 0-62-15,0 0 123 0,0 0-123 0,0 0 123 16,0 0-123-16,0 0 90 0,0 0-90 0,0 0 91 0,0 0-91 16,0 0 47-16,0 0-47 0,0 0 47 15,0 0-47-15,0 0 30 0,0 0-30 0,0 0 30 16,0 0-30-16,0 0 24 0,0 0-24 0,17-4 24 0,-3-3-24 16,-14 7 20-16,0 0-20 0,23-8 21 0,6 1-21 15,-29 7 21-15,0 0-21 0,38-5 21 0,12-6-21 16,-50 11 21-16,0 0-21 0,60-12 22 0,8-5-22 15,-68 17 25-15,0 0-25 0,75-18 25 0,-3 3-25 16,-72 15 25-16,0 0-25 0,74-21 25 0,19-1-25 0,-93 22 25 16,0 0-25-16,101-25 25 0,1-1-25 0,-102 26 20 15,0 0-20-15,110-26 20 0,6 2-20 0,-116 24 22 16,0 0-22-16,118-22 23 0,4 3-23 0,-122 19 18 0,0 0-18 16,123-19 19-16,11 5-19 0,-134 14 22 0,0 0-22 15,135-12 23-15,-3 0-23 0,-132 12 20 0,0 0-20 16,122-11 21-16,1 1-21 0,-123 10 21 0,0 0-21 15,129-11 22-15,7 1-22 0,-136 10 22 0,0 0-22 0,128-10 23 16,-11 1-23-16,-117 9 18 0,0 0-18 16,109-10 19-16,2 4-19 0,-111 6 15 0,0 0-15 0,104-3 16 15,-5-2-16-15,-99 5 13 0,0 0-13 0,95-5 13 16,-5-1-13-16,-90 6 10 0,0 0-10 0,87-1 10 16,3-5-10-16,-90 6 10 0,0 0-10 0,83-3 11 15,-11 1-11-15,-72 2 11 0,0 0-11 0,67 0 12 16,-9 2-12-16,-58-2 13 0,0 0-13 0,55 2 13 15,-2-1-13-15,-53-1 16 0,0 0-16 0,49 2 16 16,-8 2-16-16,-41-4 16 0,0 0-16 0,33 0 16 16,-12 1-16-16,-21-1 16 0,0 0-16 0,18 0 17 15,-9 0-17-15,-9 0 14 0,0 0-14 0,7 0 15 0,-7 0-15 16,0 0 13-16,0 0-13 0,9 0 13 0,-9 0-13 16,0 0 11-16,0 0-11 0,7 0 11 0,-7 0-11 15,0 0 10-15,0 0-10 0,0 0 11 0,9 0-11 16,-9 0 9-16,0 0-9 0,0 0 10 0,0 0-10 15,0 0 9-15,0 0-9 0,0 0 10 0,0 0-10 16,0 0 9-16,0 0-9 0,0 0 9 0,0 0-9 0,0 0 8 16,0 0-8-16,0 0 9 0,0 0-9 0,0 0 7 15,0 0-7-15,0 0 7 0,0 0-7 16,0 0 6-16,0 0-6 0,0 0 6 0,0 0-6 0,0 0 5 16,0 0-5-16,0 0 5 0,0 0-5 0,0 0 4 0,0 0-4 15,0 0 4-15,0 0-4 0,0 0 4 0,0 0-4 16,0 0 4-16,0 0-4 0,0 0 4 0,0 0-4 15,0 0 5-15,0 0-5 0,0 0 4 0,0 0-4 16,0 0 4-16,0 0-4 0,0 0 3 0,0 0-3 16,0 0 3-16,0 0-3 0,0 0 1 0,0 0-1 0,0 0 2 15,0 0-2-15,0 0 1 0,0 0-1 0,0 0 1 16,0 0-1-16,0 0 1 0,0 0-1 0,0 0 1 16,0 0-1-16,0 0 0 0,0 0 0 0,0 0 1 15,0 0-1-15,0 0 0 0,0 0 0 0,0 0 1 16,0 0-1-16,0 0 0 0,0 0 0 0,0 0 1 15,0 0-1-15,0 0 0 0,0 0 0 0,0 0 1 16,0 0-1-16,0 0 0 0,0 0 0 0,0 0 0 16,0 0 0-16,0 0 0 0,0 0 0 0,0 0 0 15,0 0 0-15,0 0 0 0,0 0 0 0,0 0 0 0,0 0 0 16,0 0 0-16,0 0 0 0,0 0 0 0,0 0 0 16,0 0 0-16,0 0 0 0,0 0 0 0,0 0 0 15,0 0 0-15,0 0 0 0,0 0 0 0,5 2 0 16,-5-2 0-16,0 0 0 0,0 0 0 0,0 0 0 15,0 0-1-15,0 0 1 0,0 0 0 0,0 0 0 16,0 0-1-16,0 0 1 0,0 0 0 0,0 0 0 16,0 0-1-16,0 0 1 0,0 0 0 0,0 0 0 0,0 0-1 15,0 0 1-15,0 0-1 0,0 0 1 0,0 0-2 16,0 0 2-16,0 0-2 0,0 0 2 0,0 0-2 16,0 0 2-16,0 0-2 0,0 0 2 0,0 0-4 15,0 0 4-15,0 0-3 0,0 0 3 0,0 0-5 0,0 0 5 16,0 0-5-16,0 0 5 0,0 0-9 0,0 0 9 15,0 0-9-15,0 0 9 0,0 0-13 0,0 0 13 16,0 0-13-16,0 0 13 0,0 0-17 0,0 0 17 0,0 0-16 16,0 0 16-16,0 0-19 0,0 0 19 0,0 0-19 15,0 0 19-15,0 0-19 0,0 0 19 0,0 0-19 16,0 0 19-16,0 0-19 0,0 0 19 0,0 0-18 16,0 0 18-16,0 0-16 0,0 0 16 0,0 0-15 15,0 0 15-15,0 0-14 0,0 0 14 0,0 0-13 16,0 0 13-16,0 0-10 0,0 0 10 0,0 0-10 15,0 0 10-15,0 0-10 0,0 0 10 0,0 0-9 16,0 0 9-16,0 0-7 0,0 0 7 0,0 0-7 16,0 0 7-16,0 0-6 0,0 0 6 0,0 0-6 15,0 0 6-15,0 0-5 0,0 0 5 0,0 0-4 0,0 0 4 16,0 0-4-16,0 0 4 0,0 0-4 0,0 0 4 16,0 0-3-16,0 0 3 0,0 0-3 0,0 0 3 15,0 0-3-15,0 0 3 0,0 0-2 0,0 0 2 16,0 0-3-16,0 0 3 0,0 0-2 0,0 0 2 15,0 0-3-15,0 0 3 0,0 0-3 0,0 0 3 16,0 0-3-16,0 0 3 0,0 0-2 0,0 0 2 16,0 0-2-16,0 0 2 0,0 0-1 0,0 0 1 15,0 0-2-15,0 0 2 0,0 0-1 0,0 0 1 0,0 0-1 16,0 0 1-16,0 0-1 0,0 0 1 0,0 0-1 16,0 0 1-16,0 0-1 0,0 0 1 0,0 0-2 0,0 0 2 15,0 0-1-15,0 0 1 0,0 0-2 0,0 0 2 16,0 0-1-16,0 0 1 0,0 0-1 0,0 0 1 15,0 0-1-15,0 0 1 0,0 0 0 0,0 0 0 16,0 0 0-16,0 0 0 0,0 0 0 0,0 0 0 16,0 0 0-16,0 0 0 0,0 0 0 0,0 0 0 0,0 0 0 15,0 0 0-15,0 0 0 0,0 0 0 0,0 0 0 16,0 0 0-16,0 0 0 0,0 0 0 0,0 0 0 16,0 0 0-16,0 0 0 0,0 0 0 0,0 0 1 15,0 0-1-15,0 0 0 0,0 0 0 0,0 0 0 16,0 0 0-16,0 0 0 0,0 0 0 0,0 0 0 15,0 0 0-15,0 0 0 0,0 0 0 0,0 0 0 16,0 0 0-16,0 0-2 0,0 0 2 0,0 0-2 16,0 0 2-16,0 0-7 0,0 0 7 0,0 0-6 15,0 0 6-15,0 0-22 0,0 0 22 0,3-7-21 0,-1-17 21 16,2 0-2023-16</inkml:trace>
  <inkml:trace contextRef="#ctx0" brushRef="#br0" timeOffset="15373.97">5293 14582 1625 0,'0'0'0'0,"0"0"0"16,0 0 0-16,0 0 40 0,0 0-40 0,18-5 40 16,1 10-40-16,-19-5 94 0,0 0-94 0,32 3 95 15,12-5-95-15,-44 2 71 0,0 0-71 0,50-3 71 16,17 0-71-16,-67 3 38 0,0 0-38 0,77-4 38 15,19-3-38-15,-96 7 22 0,0 0-22 0,98-10 23 16,6-2-23-16,-104 12 15 0,0 0-15 0,105-14 15 0,7-4-15 16,-112 18 11-16,0 0-11 0,113-17 11 0,-3 3-11 15,-110 14 16-15,0 0-16 0,113-14 16 0,-1 2-16 16,-112 12 16-16,0 0-16 0,117-8 17 0,-8-1-17 16,-109 9 24-16,0 0-24 0,117-10 24 0,1-2-24 15,-118 12 24-15,0 0-24 0,122-14 25 0,-3-2-25 16,-119 16 25-16,0 0-25 0,115-14 25 0,2 4-25 15,-117 10 27-15,0 0-27 0,105-9 28 0,-2 2-28 0,-103 7 21 16,0 0-21-16,98-7 22 0,3 2-22 0,-101 5 22 16,0 0-22-16,102-3 22 0,-10 1-22 0,-92 2 16 15,0 0-16-15,95-2 16 0,4 2-16 0,-99 0 17 16,0 0-17-16,99 0 17 0,-4-1-17 0,-95 1 19 0,0 0-19 16,99-4 19-16,0 1-19 0,-99 3 18 0,0 0-18 15,91-6 18-15,-6 0-18 0,-85 6 16 0,0 0-16 16,69-9 16-16,-6 2-16 0,-63 7 17 0,0 0-17 15,62-3 18-15,7-3-18 0,-69 6 21 0,0 0-21 0,58-1 22 16,-16-1-22-16,-42 2 22 0,0 0-22 0,39 0 23 16,-7 3-23-16,-32-3 21 0,0 0-21 0,26 2 22 15,-8-5-22-15,-18 3 20 0,0 0-20 0,14-2 20 16,-14 2-20-16,0 0 18 0,0 0-18 0,9 5 19 16,-9-5-19-16,0 0 15 0,0 0-15 0,0 0 16 15,0 0-16-15,0 0 15 0,0 0-15 0,0 0 16 16,0 0-16-16,0 0 13 0,0 0-13 0,0 0 14 15,0 0-14-15,0 0 12 0,0 0-12 0,0 0 12 16,0 0-12-16,0 0 10 0,0 0-10 0,0 0 11 16,0 0-11-16,0 0 8 0,0 0-8 0,0 0 9 0,0 0-9 15,0 0 8-15,0 0-8 0,0 0 8 0,0 0-8 16,0 0 8-16,0 0-8 0,0 0 8 0,0 0-8 16,0 0 6-16,0 0-6 0,0 0 7 0,0 0-7 15,0 0 5-15,0 0-5 0,0 0 6 0,0 0-6 16,0 0 3-16,0 0-3 0,0 0 4 0,0 0-4 15,0 0 2-15,0 0-2 0,0 0 3 0,0 0-3 0,0 0 1 16,0 0-1-16,0 0 2 0,0 0-2 0,0 0 1 16,0 0-1-16,0 0 1 0,0 0-1 0,0 0 0 15,0 0 0-15,0 0 1 0,0 0-1 0,0 0 0 0,0 0 0 16,0 0 0-16,0 0 0 0,0 0 0 0,0 0 0 16,0 0 0-16,0 0 0 0,0 0 0 0,0 0 0 15,0 0 0-15,0 0 0 0,0 0-1 0,0 0 1 16,0 0-1-16,0 0 1 0,0 0-4 0,0 0 4 15,0 0-4-15,0 0 4 0,0 0-7 0,0 0 7 0,0 0-7 16,0 0 7-16,0 0-11 0,0 0 11 0,0 0-11 16,0 0 11-16,0 0-15 0,0 0 15 0,0 0-14 15,0 0 14-15,0 0-18 0,0 0 18 0,0 0-18 16,0 0 18-16,0 0-20 0,0 0 20 0,0 0-20 16,0 0 20-16,0 0-20 0,0 0 20 0,0 0-19 15,0 0 19-15,0 0-21 0,0 0 21 0,0 0-21 16,0 0 21-16,0 0-20 0,0 0 20 0,0 0-19 15,0 0 19-15,0 0-23 0,0 0 23 0,0 0-23 16,0 0 23-16,0 0-24 0,0 0 24 0,0 0-24 16,0 0 24-16,0 0-27 0,0 0 27 0,0 0-26 15,0 0 26-15,0 0-34 0,0 0 34 0,0 0-34 0,0 0 34 16,0 0-50-16,0 0 50 0,0 0-50 0,0 0 50 16,0 0-74-16,0 0 74 0,0 0-73 0,0 0 73 15,0 0-93-15,0 0 93 0,0 0-92 0,0 0 92 16,0 0-1654-16</inkml:trace>
  <inkml:trace contextRef="#ctx0" brushRef="#br0" timeOffset="15571.44">9409 14244 1143 0,'0'0'0'0,"0"0"0"0,7 4 0 0,-7-4 0 0,0 0 0 16,0 0 0-16,0 0 0 0,0 0-1 0,0 0 1 15,0 0 0-15,0 0 0 0,0 0 1 0,0 0-1 16,0 0 1-16,0 0-1 0,0 0 1 0,0 0-1 15,0 0 2-15,0 0-2 0,0 0 4 0,0 0-4 16,0 0 4-16,0 0-4 0,0 0 6 0,0 0-6 0,0 0 6 16,0 0-6-16,0 0 7 0,0 0-7 0,-13-7 7 15,-20-2-7-15,-3 0-826 0</inkml:trace>
  <inkml:trace contextRef="#ctx0" brushRef="#br0" timeOffset="18552.27">6572 17148 1558 0,'0'0'0'0,"0"0"0"0,0 0 0 0,0 0 80 0,0 0-80 16,21 2 80-16,29 0-80 0,-50-2 132 0,0 0-132 15,63 1 132-15,11-1-132 0,-74 0 90 0,0 0-90 16,89 0 90-16,11 0-90 0,-100 0 60 0,0 0-60 16,104 0 60-16,7-1-60 0,-111 1 22 0,0 0-22 0,119-4 22 15,4 4-22-15,-123 0 23 0,0 0-23 0,125 4 23 16,0 1-23-16,-125-5 22 0,0 0-22 0,127 5 23 15,9 2-23-15,-136-7 22 0,0 0-22 0,140 7 23 16,6-4-23-16,-146-3 20 0,0 0-20 0,143 2 21 16,-4 0-21-16,-139-2 19 0,0 0-19 0,136 3 20 15,0 1-20-15,-136-4 20 0,0 0-20 0,127 3 21 16,-11-1-21-16,-116-2 19 0,0 0-19 0,104 0 19 16,-7 0-19-16,-97 0 30 0,0 0-30 0,89 2 31 15,-17-2-31-15,-72 0 34 0,0 0-34 0,58-2 35 0,-16-2-35 16,-42 4 35-16,0 0-35 0,36-1 35 15,-17 2-35-15,-19-1 31 0,0 0-31 0,16 4 32 0,-11-2-32 16,-5-2 26-16,0 0-26 0,0 0 26 0,0 0-26 16,0 0 27-16,0 0-27 0,6-7 28 0,-6 7-28 15,0 0 26-15,0 0-26 0,0 0 26 0,0 0-26 16,0 0 28-16,0 0-28 0,0 0 28 0,0 0-28 16,0 0 26-16,0 0-26 0,0 0 27 0,0 0-27 15,0 0 23-15,0 0-23 0,0 0 24 0,0 0-24 0,0 0 14 16,0 0-14-16,-6 3 15 0,6-3-15 0,0 0 5 15,0 0-5-15,0 0 6 0,0 0-6 0,0 0 0 16,0 0 0-16,-17-5 0 0,-20-16 0 0,-4 0-2370 0</inkml:trace>
</inkml:ink>
</file>

<file path=ppt/ink/ink1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59:30.179"/>
    </inkml:context>
    <inkml:brush xml:id="br0">
      <inkml:brushProperty name="width" value="0.05292" units="cm"/>
      <inkml:brushProperty name="height" value="0.05292" units="cm"/>
      <inkml:brushProperty name="color" value="#FF0000"/>
    </inkml:brush>
    <inkml:context xml:id="ctx1">
      <inkml:inkSource xml:id="inkSrc28">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1-08-26T07:01:44.222"/>
    </inkml:context>
  </inkml:definitions>
  <inkml:trace contextRef="#ctx0" brushRef="#br0">17390 6104 953 0,'0'0'0'0,"0"0"0"0,0 0 0 15,0 0 40-15,0 0-40 0,21-7 41 0,-14 7-41 16,-7 0 111-16,0 0-111 0,0 0 111 0,0 0-111 0,0 0 79 16,0 0-79-16,0 0 79 0,0 0-79 0,0 0 47 15,0 0-47-15,0 0 48 0,7 0-48 0,-7 0 30 16,0 0-30-16,0 0 31 0,8 0-31 0,-8 0 22 0,0 0-22 16,0 0 22-16,8-4-22 0,-8 4 14 0,0 0-14 15,9-1 15-15,5-3-15 0,-14 4 12 0,0 0-12 16,20-3 13-16,8 3-13 0,-28 0 16 0,0 0-16 15,37-6 16-15,16-6-16 0,-53 12 16 0,0 0-16 16,63-7 17-16,11 2-17 0,-74 5 23 0,0 0-23 16,82-3 23-16,0-1-23 0,-82 4 27 0,0 0-27 0,87-5 27 15,-1 5-27-15,-86 0 29 0,0 0-29 0,81-3 30 16,6-1-30-16,-87 4 25 0,0 0-25 0,86 0 26 16,-5 4-26-16,-81-4 22 0,0 0-22 0,85 5 23 15,-2-2-23-15,-83-3 20 0,0 0-20 0,83 4 20 16,2 4-20-16,-85-8 16 0,0 0-16 0,84 9 17 15,1 1-17-15,-85-10 14 0,0 0-14 0,88 13 14 16,11-1-14-16,-99-12 12 0,0 0-12 0,97 12 12 16,-5 0-12-16,-92-12 11 0,0 0-11 0,88 9 11 15,-3-6-11-15,-85-3 10 0,0 0-10 0,84 2 10 0,-4 5-10 16,-80-7 9-16,0 0-9 0,72 8 10 0,-10-1-10 16,-62-7 7-16,0 0-7 0,60 9 8 0,1-6-8 15,-61-3 6-15,0 0-6 0,60 6 7 0,-9-6-7 16,-51 0 5-16,0 0-5 0,53 3 5 0,2 9-5 15,-55-12 4-15,0 0-4 0,56 9 4 0,-1-1-4 16,-55-8 3-16,0 0-3 0,44 7 4 0,-8-3-4 16,-36-4 4-16,0 0-4 0,28 0 4 0,-4-4-4 15,-24 4 3-15,0 0-3 0,25 0 4 0,3 0-4 0,-28 0 3 16,0 0-3-16,25-3 3 0,-9-1-3 0,-16 4 2 16,0 0-2-16,16-1 3 0,-2 1-3 0,-14 0 2 15,0 0-2-15,19 0 2 0,2 0-2 0,-21 0 2 0,0 0-2 16,18-4 2-16,-7 1-2 0,-11 3 1 0,0 0-1 15,16 0 2-15,14 0-2 0,-30 0 1 0,0 0-1 16,33 0 2-16,-6 0-2 0,-27 0 1 0,0 0-1 0,28 0 2 16,-5 0-2-16,-23 0 1 0,0 0-1 0,21 0 1 15,-5 0-1-15,-16 0 1 0,0 0-1 0,12 0 1 16,-3 0-1-16,-9 0 1 0,0 0-1 0,9 0 1 16,-9 0-1-16,0 0 1 0,0 0-1 0,0 0 1 15,0 0-1-15,0 0 1 0,0 0-1 0,5 0 1 16,-5 0-1-16,0 0 1 0,0 0-1 0,0 0 2 15,0 0-2-15,0 0 2 0,0 0-2 0,5 0 3 16,-5 0-3-16,0 0 3 0,0 0-3 0,0 0 4 16,0 0-4-16,0 0 3 0,0 0-3 0,0 0 4 15,0 0-4-15,0 0 4 0,0 0-4 0,7 0 4 16,-7 0-4-16,0 0 4 0,0 0-4 0,0 0 5 0,0 0-5 16,0 0 4-16,0 0-4 0,0 0 4 0,0 0-4 15,0 0 4-15,0 0-4 0,0 0 4 0,0 0-4 16,0 0 3-16,0 0-3 0,0 0 3 0,0 0-3 15,0 0 3-15,0 0-3 0,7-4 4 0,-7 4-4 16,0 0 2-16,0 0-2 0,0 0 3 0,0 0-3 16,0 0 1-16,0 0-1 0,2-5 2 0,-2 5-2 15,0 0 0-15,0 0 0 0,0 0 0 0,0 0 0 0,0 0-1 16,0 0 1-16,11 0 0 0,5 0 0 0,0 0-1707 16</inkml:trace>
  <inkml:trace contextRef="#ctx0" brushRef="#br0" timeOffset="3299.63">14229 7235 651 0,'0'0'0'0,"0"0"0"15,0 0 0-15,0 0-1 0,0 0 1 0,-28-8 0 16,12-1 0-16,16 9 0 0,0 0 0 0,-24-10 0 16,-12-6 0-16,36 16-1 0,0 0 1 0,-44-21 0 15,0 1 0-15,44 20 3 0,0 0-3 0,-39-18 3 16,4 5-3-16,35 13 3 0,0 0-3 0,-27-11 3 15,13 8-3-15,14 3 13 0,0 0-13 0,-8 0 13 0,8 0-13 16,0 0 52-16,0 0-52 0,-9-4 53 0,9 4-53 16,0 0 93-16,0 0-93 0,0 0 94 0,-6-7-94 15,6 7 109-15,0 0-109 0,0 0 109 0,0 0-109 16,0 0 107-16,0 0-107 0,0 0 108 0,0 0-108 16,0 0 96-16,0 0-96 0,0 0 96 0,0 0-96 15,0 0 91-15,0 0-91 0,0 0 92 0,0 0-92 0,0 0 80 16,0 0-80-16,6 0 80 0,24-1-80 0,-30 1 63 15,0 0-63-15,54-9 64 0,19-1-64 0,-73 10 52 16,0 0-52-16,81-9 53 0,7-3-53 0,-88 12 39 16,0 0-39-16,92-9 40 0,-4-3-40 0,-88 12 27 0,0 0-27 15,90-12 28-15,9 0-28 0,-99 12 20 0,0 0-20 16,100-12 21-16,4 8-21 0,-104 4 16 0,0 0-16 16,111 0 16-16,2-7-16 0,-113 7 13 0,0 0-13 15,122-5 14-15,-9 2-14 0,-113 3 10 0,0 0-10 16,113-4 10-16,-6-1-10 0,-107 5 9 0,0 0-9 0,110-5 9 15,-6 1-9-15,-104 4 8 0,0 0-8 0,107-3 9 16,12 3-9-16,-119 0 7 0,0 0-7 0,118 0 7 16,4 3-7-16,-122-3 7 0,0 0-7 0,118 4 7 15,2 1-7-15,-120-5 6 0,0 0-6 0,114 7 6 16,1 2-6-16,-115-9 5 0,0 0-5 0,123 12 5 16,1-4-5-16,-124-8 5 0,0 0-5 0,125 9 5 15,-8-2-5-15,-117-7 4 0,0 0-4 0,112 9 4 16,1 3-4-16,-113-12 3 0,0 0-3 0,106 3 4 15,-18-3-4-15,-88 0 3 0,0 0-3 0,83-7 3 0,11 2-3 16,-94 5 2-16,0 0-2 0,97-10 3 0,-7-1-3 16,-90 11 2-16,0 0-2 0,79-10 3 0,-15 1-3 15,-64 9 1-15,0 0-1 0,58-12 2 0,5 3-2 16,-63 9 1-16,0 0-1 0,73-10 2 0,2 5-2 16,-75 5 2-16,0 0-2 0,87-4 2 0,8 8-2 15,-95-4 2-15,0 0-2 0,97 3 2 0,4-1-2 0,-101-2 2 16,0 0-2-16,95 7 2 0,-17-7-2 15,-78 0 2-15,0 0-2 0,65 0 3 0,0-7-3 0,-65 7 2 16,0 0-2-16,64-2 3 0,-4 6-3 0,-60-4 2 16,0 0-2-16,58 8 2 0,-2 1-2 0,-56-9 2 15,0 0-2-15,57 9 2 0,-4 3-2 0,-53-12 1 0,0 0-1 16,51 12 1-16,-2-3-1 0,-49-9 1 0,0 0-1 16,46 10 1-16,0-1-1 0,-46-9 1 0,0 0-1 15,47 12 1-15,3 0-1 0,-50-12 0 0,0 0 0 16,40 9 1-16,-13-6-1 0,-27-3 0 0,0 0 0 0,18 3 0 15,-4-1 0-15,-14-2 0 0,0 0 0 0,10 4 0 16,-3-1 0-16,-7-3 0 0,0 0 0 0,0 0 0 16,11 0 0-16,-11 0 0 0,0 0 0 0,9 0 0 15,-9 0 0-15,0 0 0 0,0 0 0 0,8 4 0 16,-8-4 0-16,0 0 0 0,0 0 0 0,0 0 0 16,0 0 0-16,0 0 0 0,0 0 0 0,0 0 0 15,0 0 0-15,0 0 0 0,0 0 0 0,6 0 0 16,-6 0 0-16,0 0-1 0,0 0 1 0,-14-19-1 15,-27-35 1-15,4 2-1890 0</inkml:trace>
  <inkml:trace contextRef="#ctx0" brushRef="#br0" timeOffset="16982.66">17403 8059 371 0,'0'0'0'0,"0"0"0"0,0 0 0 16,0 0 0-16,0 0 0 0,0 0 0 0,0 0 0 0,0 0 2 16,0 0-2-16,0 0 2 0,0 0-2 0,0 0 42 15,0 0-42-15,0 0 43 0,0 0-43 0,0 0 123 0,0 0-123 16,0 0 124-16,0 0-124 0,0 0 73 0,0 0-73 16,0 0 74-16,0 0-74 0,0 0 93 0,0 0-93 15,0 0 93-15,0 0-93 0,0 0 108 0,0 0-108 16,0 0 108-16,0 0-108 0,0 0 108 0,0 0-108 15,0 0 108-15,0 0-108 0,0 0 91 0,0 0-91 16,0 0 92-16,0 0-92 0,0 0 73 0,0 0-73 0,0 0 74 16,0 0-74-16,0 0 56 0,0 0-56 0,5 19 57 15,-5-19-57-15,0 0 48 0,0 0-48 0,0 0 49 16,-7 7-49-16,7-7 37 0,0 0-37 0,0 0 38 16,0 0-38-16,0 0 34 0,0 0-34 0,0 0 35 15,0 0-35-15,0 0 27 0,0 0-27 0,0 0 28 16,0 7-28-16,0-7 23 0,0 0-23 0,0 0 24 15,0 0-24-15,0 0 18 0,0 0-18 0,0 0 19 16,0 0-19-16,0 0 15 0,0 0-15 0,0 0 15 16,0 0-15-16,0 0 11 0,0 0-11 0,0 0 11 0,0 0-11 15,0 0 8-15,0 0-8 0,0 0 9 0,3 9-9 16,-3-9 8-16,0 0-8 0,6 7 8 0,4 1-8 16,-10-8 9-16,0 0-9 0,16 16 9 0,5-1-9 15,-21-15 10-15,0 0-10 0,23 21 11 0,0-3-11 16,-23-18 10-16,0 0-10 0,21 20 10 0,9-1-10 15,-30-19 11-15,0 0-11 0,30 16 12 0,-9-4-12 16,-21-12 11-16,0 0-11 0,25 9 11 0,12 6-11 0,-37-15 10 16,0 0-10-16,41 14 11 0,-1 3-11 0,-40-17 11 15,0 0-11-15,44 18 12 0,6-3-12 0,-50-15 8 16,0 0-8-16,49 14 8 0,1 5-8 0,-50-19 6 0,0 0-6 16,45 16 6-16,5 1-6 0,-50-17 5 0,0 0-5 15,46 16 5-15,-2-4-5 0,-44-12 5 0,0 0-5 16,46 15 5-16,5-3-5 0,-51-12 4 0,0 0-4 15,51 13 4-15,0 0-4 0,-51-13 7 0,0 0-7 16,44 13 7-16,-10-7-7 0,-34-6 10 0,0 0-10 0,35 4 11 16,5 5-11-16,-40-9 11 0,0 0-11 0,41 5 11 15,0 2-11-15,-41-7 11 0,0 0-11 0,33 1 11 16,-3 1-11-16,-30-2 10 0,0 0-10 0,35 2 10 16,11-2-10-16,-46 0 8 0,0 0-8 0,44-2 8 15,-10-1-8-15,-34 3 6 0,0 0-6 0,33 0 7 16,6-4-7-16,-39 4 5 0,0 0-5 0,34 0 6 15,-13 0-6-15,-21 0 5 0,0 0-5 0,19 0 6 16,11 0-6-16,-30 0 5 0,0 0-5 0,30 0 6 16,-5 0-6-16,-25 0 6 0,0 0-6 0,21 0 6 15,0 0-6-15,-21 0 6 0,0 0-6 0,23 0 7 0,-3 0-7 16,-20 0 5-16,0 0-5 0,24 0 6 0,6 0-6 16,-30 0 6-16,0 0-6 0,27 0 6 0,-13 0-6 15,-14 0 5-15,0 0-5 0,18 0 5 0,6 0-5 16,-24 0 4-16,0 0-4 0,25-7 4 0,-6 2-4 15,-19 5 7-15,0 0-7 0,20-7 7 0,4 5-7 16,-24 2 10-16,0 0-10 0,22-3 10 0,-8-2-10 0,-14 5 10 16,0 0-10-16,10-2 11 0,8 0-11 0,-18 2 10 15,0 0-10-15,21 0 11 0,-3-3-11 0,-18 3 10 16,0 0-10-16,19-5 10 0,8 1-10 0,-27 4 9 16,0 0-9-16,22-3 10 0,5-1-10 0,-27 4 7 15,0 0-7-15,28-3 8 0,13 1-8 0,-41 2 7 0,0 0-7 16,44-3 8-16,-11 6-8 0,-33-3 6 0,0 0-6 15,36 0 6-15,8 0-6 0,-44 0 6 0,0 0-6 16,40-3 7-16,-6 3-7 0,-34 0 4 0,0 0-4 0,39-4 4 16,5 2-4-16,-44 2 3 0,0 0-3 0,47-3 4 15,-1-7-4-15,-46 10 3 0,0 0-3 0,50-11 3 16,3 1-3-16,-53 10 4 0,0 0-4 0,54-5 4 16,-1-4-4-16,-53 9 4 0,0 0-4 0,51-7 4 15,6-2-4-15,-57 9 3 0,0 0-3 0,60-12 4 16,-2-3-4-16,-58 15 3 0,0 0-3 0,63-18 3 15,1 3-3-15,-64 15 2 0,0 0-2 0,67-17 3 16,0-1-3-16,-67 18 2 0,0 0-2 0,70-17 2 16,1 3-2-16,-71 14 2 0,0 0-2 0,76-14 3 15,5-1-3-15,-81 15 1 0,0 0-1 0,78-18 1 0,-4 3-1 16,-74 15 0-16,0 0 0 0,76-14 1 0,3 0-1 16,-79 14 0-16,0 0 0 0,81-9 1 0,0 1-1 15,-81 8 0-15,0 0 0 0,80-5 1 0,-5 1-1 16,-75 4 1-16,0 0-1 0,82-5 1 0,-1 1-1 15,-81 4 0-15,0 0 0 0,76-1 1 0,-4 1-1 16,-72 0 0-16,0 0 0 0,72 3 0 0,6 1 0 0,-78-4 0 16,0 0 0-16,72 3 0 0,0 2 0 15,-72-5 0-15,0 0 0 0,66 7 0 0,-1-7 0 0,-65 0-1 16,0 0 1-16,60 2 0 0,-2 1 0 0,-58-3 0 16,0 0 0-16,51 2 0 0,-8-2 0 0,-43 0 1 0,0 0-1 15,38 0 1-15,-2 2-1 0,-36-2 2 0,0 0-2 16,33 3 3-16,-6-3-3 0,-27 0 3 0,0 0-3 15,17 0 4-15,-6 2-4 0,-11-2 4 0,0 0-4 16,7 2 4-16,-7-2-4 0,0 0 3 0,0 0-3 0,11 5 3 16,-6 2-3-16,-5-7 1 0,0 0-1 0,-21 24 2 15,-43 25-2-15,64-49 0 0,0 0 0 0,-99 39 0 16,-42-25 0-16,-2 2-2253 0</inkml:trace>
  <inkml:trace contextRef="#ctx0" brushRef="#br0" timeOffset="25516.53">11444 10255 1479 0,'0'0'0'16,"0"0"0"-16,0 0 0 0,0 0 34 0,0 0-34 15,0 0 35-15,0 0-35 0,0 0 78 0,0 0-78 16,0 0 79-16,0 0-79 0,0 0 65 0,0 0-65 0,0 0 65 16,0 0-65-16,0 0 36 0,0 0-36 0,0 0 36 15,0 0-36-15,0 0 24 0,0 0-24 0,0 0 24 16,0 0-24-16,0 0 18 0,0 0-18 0,0 0 19 15,0 0-19-15,0 0 19 0,0 0-19 0,0 0 19 16,0 0-19-16,0 0 24 0,0 0-24 0,0 0 25 16,0 0-25-16,0 0 33 0,0 0-33 0,0 0 33 15,0 0-33-15,0 0 37 0,0 0-37 0,0 0 37 16,0 0-37-16,0 0 39 0,0 0-39 0,0 0 40 16,0 0-40-16,0 0 33 0,0 0-33 0,39-17 34 15,-7 8-34-15,-32 9 36 0,0 0-36 0,31-5 36 0,-8 5-36 16,-23 0 34-16,0 0-34 0,23-3 34 0,4 3-34 15,-27 0 33-15,0 0-33 0,28 0 34 0,-2 0-34 16,-26 0 25-16,0 0-25 0,23 0 25 0,4 0-25 16,-27 0 17-16,0 0-17 0,28 3 17 0,-2 1-17 15,-26-4 14-15,0 0-14 0,29 3 14 0,-3-3-14 16,-26 0 10-16,0 0-10 0,27 0 10 0,4 0-10 16,-31 0 8-16,0 0-8 0,32-2 8 0,5-1-8 0,-37 3 6 15,0 0-6-15,39-2 6 0,-7-1-6 0,-32 3 4 16,0 0-4-16,31-2 4 0,3 0-4 0,-34 2 3 15,0 0-3-15,39-2 3 0,-2 4-3 0,-37-2 3 0,0 0-3 16,40 2 4-16,5 0-4 0,-45-2 3 0,0 0-3 16,49 3 3-16,7 1-3 0,-56-4 2 0,0 0-2 15,59 3 3-15,-5 2-3 0,-54-5 4 0,0 0-4 16,57 9 4-16,-3 0-4 0,-54-9 4 0,0 0-4 16,60 6 5-16,7-4-5 0,-67-2 2 0,0 0-2 0,73 0 3 15,-5 2-3-15,-68-2 3 0,0 0-3 0,73 3 3 16,-1 3-3-16,-72-6 2 0,0 0-2 0,74 1 3 15,-1 3-3-15,-73-4 3 0,0 0-3 0,77 3 3 16,-1 1-3-16,-76-4 2 0,0 0-2 0,78 5 3 16,3 2-3-16,-81-7 3 0,0 0-3 0,81 3 4 15,0 2-4-15,-81-5 4 0,0 0-4 0,79 4 4 16,1-4-4-16,-80 0 4 0,0 0-4 0,76 0 5 16,-4-7-5-16,-72 7 5 0,0 0-5 0,72-5 5 15,6 1-5-15,-78 4 3 0,0 0-3 0,77-3 4 16,1-2-4-16,-78 5 1 0,0 0-1 0,79-7 2 0,-4 2-2 15,-75 5 0-15,0 0 0 0,75-9 1 0,5 0-1 16,-80 9 1-16,0 0-1 0,83-7 1 0,1 7-1 16,-84 0 1-16,0 0-1 0,83 0 1 0,-5-3-1 15,-78 3 2-15,0 0-2 0,79-4 2 0,4 1-2 16,-83 3 2-16,0 0-2 0,83-2 2 0,-4 2-2 16,-79 0 2-16,0 0-2 0,73-3 2 0,-3-2-2 0,-70 5 1 15,0 0-1-15,64-7 2 0,-1 0-2 0,-63 7 1 16,0 0-1-16,62-5 1 0,1 1-1 0,-63 4 1 15,0 0-1-15,60-3 1 0,-10 1-1 0,-50 2 0 0,0 0 0 16,44-7 1-16,2 2-1 0,-46 5 0 0,0 0 0 16,42-11 0-16,-1 1 0 0,-41 10 0 0,0 0 0 15,35-9 0-15,-7 4 0 0,-28 5 0 0,0 0 0 16,30-2 0-16,11 2 0 0,-41 0 0 0,0 0 0 16,32 0 1-16,-6 0-1 0,-26 0 0 0,0 0 0 0,19 0 1 15,3 0-1-15,-22 0 1 0,0 0-1 0,19 0 1 16,-3 0-1-16,-16 0 1 0,0 0-1 0,14 0 2 15,-3 0-2-15,-11 0 1 0,0 0-1 0,8 0 1 16,-8 0-1-16,0 0 2 0,0 0-2 0,9 0 2 16,-9 0-2-16,0 0 3 0,0 0-3 0,0 0 3 15,9 0-3-15,-9 0 2 0,0 0-2 0,0 0 3 16,0 0-3-16,0 0 2 0,0 0-2 0,0 0 2 16,0 0-2-16,0 0 1 0,0 0-1 0,-37-12 1 15,-21-24-1-15,-4-4-2121 0</inkml:trace>
  <inkml:trace contextRef="#ctx0" brushRef="#br0" timeOffset="104185.9">1591 1665 1255 0,'0'0'0'0,"0"0"0"0,0 0 0 0,0 0 64 15,0 0-64-15,0-31 65 0,0 1-65 0,0 30 124 16,0 0-124-16,0-27 125 0,0-3-125 0,0 30 99 16,0 0-99-16,4-22 100 0,1 4-100 0,-5 18 61 0,0 0-61 15,0-15 62-15,0 6-62 0,0 9 40 0,0 0-40 16,0-7 40-16,0 7-40 0,0 0 30 0,0 0-30 15,0 0 30-15,0 0-30 0,0 0 22 0,0 0-22 16,0 0 22-16,5 7-22 0,-5-7 15 0,0 0-15 16,4 30 15-16,1 25-15 0,-5-55 11 0,0 0-11 15,3 73 11-15,-8 23-11 0,5-96 5 0,0 0-5 16,-9 115 6-16,-3 21-6 0,12-136 1 0,0 0-1 0,-9 139 2 16,-1 4-2-16,10-143 0 0,0 0 0 0,-13 148 0 15,-1 13 0-15,14-161 0 0,0 0 0 0,-12 157 0 16,1-8 0-16,11-149 0 0,0 0 0 0,-9 130 1 15,1-21-1-15,8-109 0 0,0 0 0 0,-4 97 1 16,4-6-1-16,0-91 1 0,0 0-1 0,4 82 2 16,-4-18-2-16,0-64 2 0,0 0-2 0,0 53 3 15,0-13-3-15,0-40 3 0,0 0-3 0,0 36 3 0,-4-10-3 16,4-26 4-16,0 0-4 0,-2 16 4 0,2-16-4 16,0 0 4-16,0 0-4 0,0 0 5 0,0 0-5 15,0 0 5-15,0 0-5 0,0 7 6 0,0-7-6 16,0 0 5-16,0 0-5 0,0 0 5 0,0 0-5 15,0 0 3-15,0 0-3 0,6-12 3 0,4-28-3 16,3-3-1639-16</inkml:trace>
  <inkml:trace contextRef="#ctx0" brushRef="#br0" timeOffset="106218.72">1942 1428 1345 0,'0'0'0'0,"0"0"0"0,0 0 0 16,0 0 36-16,0 0-36 0,0 0 36 0,0 0-36 15,0 0 66-15,0 0-66 0,-7 0 67 0,7 0-67 16,0 0 62-16,0 0-62 0,0 0 63 0,-2-9-63 15,2 9 36-15,0 0-36 0,0 0 36 0,0 0-36 16,0 0 32-16,0 0-32 0,0 0 32 0,0 0-32 16,0 0 31-16,0 0-31 0,0 0 31 0,0 0-31 15,0 0 28-15,0 0-28 0,0 0 29 0,0 0-29 0,0 0 30 16,0 0-30-16,0 0 30 0,0 0-30 0,0 0 30 16,0 0-30-16,18 7 31 0,10-10-31 0,-28 3 28 15,0 0-28-15,46-7 29 0,16 1-29 0,-62 6 24 0,0 0-24 16,68-3 24-16,1-6-24 0,-69 9 26 0,0 0-26 15,76-8 27-15,0-3-27 0,-76 11 23 0,0 0-23 16,81-8 23-16,0-1-23 0,-81 9 25 0,0 0-25 16,92-7 26-16,7-2-26 0,-99 9 23 0,0 0-23 0,104-8 23 15,9-8-23-15,-113 16 20 0,0 0-20 0,116-12 21 16,2 3-21-16,-118 9 19 0,0 0-19 0,118-12 19 16,-1 4-19-16,-117 8 20 0,0 0-20 0,113-11 20 15,-6-1-20-15,-107 12 17 0,0 0-17 0,110-12 17 16,-1 3-17-16,-109 9 20 0,0 0-20 0,111-8 21 15,2 1-21-15,-113 7 15 0,0 0-15 0,106-9 16 16,2-3-16-16,-108 12 13 0,0 0-13 0,95-12 14 16,-5 0-14-16,-90 12 17 0,0 0-17 0,81-12 18 15,-3-4-18-15,-78 16 17 0,0 0-17 0,79-14 17 16,-5-1-17-16,-74 15 17 0,0 0-17 0,71-16 18 16,-8 7-18-16,-63 9 17 0,0 0-17 0,58-8 17 0,2-4-17 15,-60 12 13-15,0 0-13 0,58-12 13 0,-3-1-13 16,-55 13 11-16,0 0-11 0,44-10 12 0,-3 1-12 15,-41 9 10-15,0 0-10 0,31-5 10 0,1-2-10 16,-32 7 8-16,0 0-8 0,27-5 8 0,-4 2-8 16,-23 3 8-16,0 0-8 0,17-4 8 0,-8-1-8 15,-9 5 5-15,0 0-5 0,0 0 5 0,0 0-5 0,0 0 5 16,0 0-5-16,5-7 5 0,-5 7-5 0,0 0 4 16,0 0-4-16,0 0 5 0,0 0-5 0,0 0 4 15,0 0-4-15,0 0 5 0,2 7-5 0,-2-7 3 0,0 0-3 16,0 0 3-16,0 0-3 0,0 0 2 0,0 0-2 15,0 0 2-15,0 9-2 0,0-9 0 0,0 0 0 16,0 8 1-16,4 8-1 0,-4-16 0 0,0 0 0 16,3 21 0-16,-1 6 0 0,-2-27-3 0,0 0 3 0,0 33-3 15,0-2 3-15,0-31-8 0,0 0 8 0,4 37-7 16,-1 1 7-16,-3-38-11 0,0 0 11 0,5 40-10 16,-8-1 10-16,3-39-13 0,0 0 13 0,-2 42-13 15,2 1 13-15,0-43-14 0,0 0 14 0,2 52-13 16,1 9 13-16,-3-61-11 0,0 0 11 0,0 65-11 15,-5-1 11-15,5-64-10 0,0 0 10 0,-3 66-10 16,-1-2 10-16,4-64-10 0,0 0 10 0,-2 64-9 16,-5-7 9-16,7-57-7 0,0 0 7 0,-5 64-6 15,5 11 6-15,0-75-4 0,0 0 4 0,3 71-4 16,-6-18 4-16,3-53-3 0,0 0 3 0,-5 49-3 16,-1-6 3-16,6-43-3 0,0 0 3 0,-7 42-2 15,5 10 2-15,2-52-2 0,0 0 2 0,-3 52-2 0,3 1 2 16,0-53-2-16,0 0 2 0,-4 49-2 0,3-4 2 15,1-45-2-15,0 0 2 0,0 39-1 0,-4-2 1 16,4-37-1-16,0 0 1 0,0 33-1 0,0-2 1 16,0-31-1-16,0 0 1 0,0 27 0 0,0-2 0 15,0-25 0-15,0 0 0 0,4 20 0 0,-4-2 0 16,0-18 0-16,0 0 0 0,1 15 0 0,-2 4 0 0,1-19 0 16,0 0 0-16,0 18 0 0,0-3 0 0,0-15 0 15,0 0 0-15,0 21 1 0,5 3-1 0,-5-24 0 16,0 0 0-16,3 28 1 0,-3 0-1 0,0-28 1 0,0 0-1 15,2 24 2-15,2 5-2 0,-4-29 1 0,0 0-1 16,3 25 2-16,-6-6-2 0,3-19 2 0,0 0-2 16,0 17 2-16,0-5-2 0,0-12 2 0,0 0-2 15,0 7 2-15,0-7-2 0,0 0 2 0,0 0-2 0,0 12 2 16,0-12-2-16,0 0 2 0,0 0-2 0,0 0 3 16,0 0-3-16,0 0 2 0,0 0-2 0,0 0 2 15,0 5-2-15,0-5 2 0,0 0-2 0,0 0 3 16,0 0-3-16,0 0 3 0,0 0-3 0,0 0 4 15,0 0-4-15,0 0 4 0,0 0-4 0,0 0 4 16,-6 4-4-16,6-4 5 0,0 0-5 0,-8 0 5 16,-10 0-5-16,18 0 5 0,0 0-5 0,-32 0 6 15,-17 0-6-15,49 0 7 0,0 0-7 0,-55 0 8 16,2 0-8-16,53 0 7 0,0 0-7 0,-54 0 8 16,-1 5-8-16,55-5 8 0,0 0-8 0,-58 7 8 0,3 1-8 15,55-8 7-15,0 0-7 0,-55 7 7 0,-8 2-7 16,63-9 5-16,0 0-5 0,-67 9 6 0,0-2-6 15,67-7 4-15,0 0-4 0,-64 8 5 0,1 4-5 16,63-12 4-16,0 0-4 0,-67 12 4 0,-6-3-4 16,73-9 2-16,0 0-2 0,-72 12 2 0,-6 0-2 15,78-12 2-15,0 0-2 0,-75 16 2 0,-1-4-2 16,76-12 1-16,0 0-1 0,-78 9 1 0,-12-1-1 16,90-8 0-16,0 0 0 0,-90 9 1 0,9 1-1 0,81-10 1 15,0 0-1-15,-77 9 2 0,4-4-2 0,73-5 2 16,0 0-2-16,-72 7 3 0,-9 2-3 0,81-9 4 15,0 0-4-15,-83 10 5 0,2 7-5 0,81-17 3 0,0 0-3 16,-76 16 4-16,4-4-4 0,72-12 3 0,0 0-3 16,-73 12 3-16,1-3-3 0,72-9 2 0,0 0-2 15,-78 16 3-15,2-4-3 0,76-12 2 0,0 0-2 16,-72 15 2-16,3 6-2 0,69-21 2 0,0 0-2 0,-67 24 2 16,9-3-2-16,58-21 2 0,0 0-2 15,-58 16 3-15,-2-8-3 0,60-8 2 0,0 0-2 0,-58 7 2 16,3 7-2-16,55-14 2 0,0 0-2 0,-48 19 2 15,8-7-2-15,40-12 2 0,0 0-2 0,-41 14 2 16,-10 2-2-16,51-16 1 0,0 0-1 0,-55 15 2 16,3 1-2-16,52-16 2 0,0 0-2 0,-50 14 2 15,13-2-2-15,37-12 2 0,0 0-2 0,-32 12 3 16,1 3-3-16,31-15 2 0,0 0-2 0,-30 12 3 16,10-5-3-16,20-7 2 0,0 0-2 0,-17 6 3 15,-1-3-3-15,18-3 2 0,0 0-2 0,-11 9 2 0,3-6-2 16,8-3 2-16,0 0-2 0,0 0 2 0,0 0-2 15,0 0 1-15,0 0-1 0,0 5 2 0,0-5-2 16,0 0 1-16,0 0-1 0,0 0 1 0,0 0-1 16,0 0 1-16,0 0-1 0,0 0 1 0,0 0-1 15,0 0 0-15,0 0 0 0,0 0 1 0,0 0-1 16,0 0 0-16,0 0 0 0,0 0 1 0,0 0-1 16,0 0 0-16,0 0 0 0,0 0 1 0,0 0-1 0,0 0 1 15,0 0-1-15,0 0 1 0,0 0-1 0,0 0 1 16,0 0-1-16,0 0 2 0,0 0-2 0,0 0 2 15,0 0-2-15,0 0 2 0,0 0-2 0,0 0 3 0,0 0-3 16,-9-1 3-16,9 1-3 0,0 0 3 0,0 0-3 16,0 0 3-16,3-11-3 0,-3 11 2 0,0 0-2 15,-7-26 2-15,-2-33-2 0,1 2-2178 0</inkml:trace>
  <inkml:trace contextRef="#ctx0" brushRef="#br0" timeOffset="107869.73">1838 1561 1267 0,'0'0'0'0,"0"0"0"0,0 0 0 15,0 0 65-15,0 0-65 0,0 0 65 0,0 0-65 0,0 0 125 16,0 0-125-16,-4-17 126 0,4 10-126 0,0 7 90 16,0 0-90-16,0-12 91 0,0 3-91 0,0 9 48 0,0 0-48 15,0-12 48-15,0 3-48 0,0 9 33 0,0 0-33 16,0-8 34-16,0 1-34 0,0 7 26 0,0 0-26 16,0 0 26-16,0 0-26 0,0 0 21 0,0 0-21 15,0 0 22-15,0 0-22 0,0 0 19 0,0 0-19 16,0 0 20-16,4-9-20 0,-4 9 16 0,0 0-16 15,0 0 16-15,0 0-16 0,0 0 14 0,0 0-14 16,-4 9 14-16,4 6-14 0,0-15 9 0,0 0-9 0,0 30 9 16,0 16-9-16,0-46 2 0,0 0-2 0,0 47 3 15,0 8-3-15,0-55 0 0,0 0 0 0,0 49 1 16,0-8-1-16,0-41-1 0,0 0 1 0,0 35 0 16,0-6 0-16,0-29-2 0,0 0 2 0,4 25-2 15,-4-1 2-15,0-24-3 0,0 0 3 0,0 16-3 16,0-4 3-16,0-12-5 0,0 0 5 0,0 0-4 0,2 8 4 15,-2-8-4-15,0 0 4 0,0 0-4 0,0 0 4 16,0 0-3-16,0 0 3 0,0 0-2 0,0 0 2 16,0 0-2-16,0 0 2 0,0 0-2 0,0 0 2 15,0 0-1-15,0 0 1 0,0 0-1 0,0 0 1 16,0 0 0-16,0 0 0 0,0 0 0 0,5-8 0 16,-5 8 4-16,0 0-4 0,7-21 4 0,7-3-4 15,-14 24 13-15,0 0-13 0,18-25 13 0,-4 6-13 16,-14 19 18-16,0 0-18 0,14-12 19 0,-7 4-19 0,-7 8 19 15,0 0-19-15,2-9 20 0,-2 9-20 0,0 0 17 16,0 0-17-16,9-4 17 0,-9 4-17 0,0 0 11 16,0 0-11-16,9 13 11 0,-6-1-11 0,-3-12 5 0,0 0-5 15,9 15 6-15,1 3-6 0,-10-18 1 0,0 0-1 16,9 15 2-16,0 6-2 0,-9-21 0 0,0 0 0 16,5 19 0-16,2 2 0 0,-7-21 0 0,0 0 0 15,6 15 0-15,3 3 0 0,-9-18-1 0,0 0 1 16,5 19-1-16,-5 1 1 0,0-20-3 0,0 0 3 15,3 21-3-15,-1-5 3 0,-2-16-4 0,0 0 4 16,4 15-4-16,-1-3 4 0,-3-12-5 0,0 0 5 0,0 6-5 16,0-6 5-16,0 0-5 0,0 0 5 15,0 0-4-15,0 0 4 0,0 0-5 0,0 0 5 0,0 0-5 16,0 0 5-16,0 0-7 0,0 0 7 0,0-21-7 16,2-12 7-16,1-2-1659 0</inkml:trace>
  <inkml:trace contextRef="#ctx0" brushRef="#br0" timeOffset="108434.34">2281 1395 1502 0,'0'0'0'15,"0"0"0"-15,0 0 0 0,0 0 7 0,0 0-7 16,0 0 8-16,0 0-8 0,0 0 11 0,0 0-11 16,0-9 11-16,0 9-11 0,0 0 51 0,0 0-51 0,0 0 52 15,-9 0-52-15,9 0 41 0,0 0-41 0,-7 5 41 16,0 7-41-16,7-12 32 0,0 0-32 0,-9 28 32 16,-3 12-32-16,12-40 23 0,0 0-23 0,-9 48 23 15,0 13-23-15,9-61 16 0,0 0-16 0,-5 61 16 16,-4-1-16-16,9-60 9 0,0 0-9 0,-4 57 10 15,4-8-10-15,0-49 6 0,0 0-6 0,4 41 7 16,-1-1-7-16,-3-40 5 0,0 0-5 0,6 36 5 16,-1 4-5-16,-5-40 3 0,0 0-3 0,9 37 3 0,0-8-3 15,-9-29 3-15,0 0-3 0,8 28 4 0,-4-4-4 16,-4-24 6-16,0 0-6 0,5 19 6 0,4-10-6 16,-9-9 8-16,0 0-8 0,5 5 8 0,-5-5-8 15,0 0 10-15,0 0-10 0,0 0 11 0,4 7-11 16,-4-7 7-16,0 0-7 0,0 0 8 0,-9 3-8 15,9-3 5-15,0 0-5 0,0 0 5 0,5-12-5 16,1 2-1437-16</inkml:trace>
  <inkml:trace contextRef="#ctx0" brushRef="#br0" timeOffset="109101.5">2399 1725 1401 0,'0'0'0'0,"0"0"0"16,0 0 0-16,0 0 14 0,0 0-14 0,0-10 14 15,0 5-14-15,0 5 68 0,0 0-68 0,0 0 69 16,0 0-69-16,0 0 81 0,0 0-81 0,0 0 82 15,0 0-82-15,0 0 57 0,0 0-57 0,0 0 58 16,0 0-58-16,0 0 45 0,0 0-45 0,0 0 46 16,0 0-46-16,0 0 37 0,0 0-37 0,0 0 37 0,0 0-37 15,0 0 26-15,0 0-26 0,0 0 26 0,-5 5-26 16,5-5 19-16,0 0-19 0,-4 10 20 0,4 11-20 16,0-21 10-16,0 0-10 0,-5 24 11 0,1 1-11 15,4-25 6-15,0 0-6 0,0 24 6 0,0-7-6 16,0-17 2-16,0 0-2 0,0 16 3 0,4-1-3 15,-4-15 1-15,0 0-1 0,5 9 1 0,-1-2-1 16,-4-7 0-16,0 0 0 0,8 2 1 0,3 1-1 16,-11-3 0-16,0 0 0 0,14 4 0 0,7-4 0 0,-21 0 0 15,0 0 0-15,28-4 0 0,2 4 0 0,-30 0 0 0,0 0 0 16,29-5 1-16,-6-7-1 0,-23 12 1 0,0 0-1 16,21-16 1-16,-2 4-1 0,-19 12 1 0,0 0-1 15,13-9 2-15,-5-1-2 0,-8 10 5 0,0 0-5 16,6-9 5-16,-1 1-5 0,-5 8 12 0,0 0-12 15,3-9 13-15,-3-1-13 0,0 10 19 0,0 0-19 16,0-9 20-16,-3 0-20 0,3 9 25 0,0 0-25 16,-5-12 25-16,-4-7-25 0,9 19 25 0,0 0-25 15,-9-14 26-15,0 2-26 0,9 12 23 0,0 0-23 0,-5-7 23 16,5 7-23-16,0 0 18 0,0 0-18 0,-12-8 19 16,1-1-19-16,11 9 17 0,0 0-17 0,-14-12 18 15,-2 5-18-15,16 7 16 0,0 0-16 0,-11-5 17 16,-1 1-17-16,12 4 14 0,0 0-14 0,-11-3 14 15,-1-1-14-15,12 4 11 0,0 0-11 0,-14-1 11 16,5 1-11-16,9 0 6 0,0 0-6 0,-9-4 6 16,1 1-6-16,8 3 3 0,0 0-3 0,0 0 4 0,-6-5-4 15,6 5 0-15,0 0 0 0,0 0 1 0,6-19-1 16,-3 1-1848-16</inkml:trace>
  <inkml:trace contextRef="#ctx0" brushRef="#br0" timeOffset="109767.38">2723 1416 1323 0,'0'0'0'0,"0"0"0"0,0 0 0 16,0 0 61-16,0 0-61 0,9-9 62 0,-9 9-62 15,0 0 104-15,0 0-104 0,6-9 105 0,-6 9-105 16,0 0 99-16,0 0-99 0,-6-8 100 0,6 8-100 15,0 0 60-15,0 0-60 0,0 0 60 0,2-7-60 0,-2 7 39 16,0 0-39-16,0 0 39 0,0 0-39 16,0 0 30-16,0 0-30 0,-5 12 30 0,5 16-30 0,0-28 15 15,0 0-15-15,0 45 16 0,0 15-16 0,0-60 5 16,0 0-5-16,-4 66 5 0,2 1-5 0,2-67 1 16,0 0-1-16,-3 64 1 0,-1-10-1 0,4-54 0 0,0 0 0 15,-1 45 0-15,-3-9 0 0,4-36-2 0,0 0 2 16,-9 37-1-16,4-3 1 0,5-34-3 0,0 0 3 15,-4 37-2-15,-1 4 2 0,5-41-5 0,0 0 5 16,-5 37-5-16,-4-10 5 0,9-27-5 0,0 0 5 16,-3 24-5-16,-3-6 5 0,6-18-6 0,0 0 6 15,-5 15-5-15,1-8 5 0,4-7-4 0,0 0 4 16,0 0-3-16,-5 9 3 0,5-9-3 0,0 0 3 0,0 0-3 16,0 0 3-16,0 0-2 0,0 0 2 0,0-9-2 15,-3-6 2-15,-1 3-1515 0</inkml:trace>
  <inkml:trace contextRef="#ctx0" brushRef="#br0" timeOffset="110135.05">2865 1594 1345 0,'0'0'0'0,"0"0"0"0,0 0 0 16,0 0 12-16,0 0-12 0,0 0 13 0,0 0-13 0,0 0 27 16,0 0-27-16,0 0 27 0,0 0-27 0,0 0 50 15,0 0-50-15,0 0 51 0,0 0-51 0,0 0 34 16,0 0-34-16,-6 7 35 0,3 1-35 0,3-8 30 0,0 0-30 16,-2 16 30-16,-2 1-30 0,4-17 21 15,0 0-21-15,-5 28 21 0,5 12-21 0,0-40 13 0,0 0-13 16,-3 40 13-16,3-4-13 0,0-36 7 0,0 0-7 15,-4 29 8-15,2-1-8 0,2-28 5 0,0 0-5 16,-7 28 6-16,2-2-6 0,5-26 3 0,0 0-3 16,-2 27 3-16,-1-8-3 0,3-19 3 0,0 0-3 15,-4 18 4-15,-1-6-4 0,5-12 4 0,0 0-4 16,-4 8 4-16,3 3-4 0,1-11 5 0,0 0-5 16,-4 9 6-16,4-9-6 0,0 0 6 0,0 0-6 0,4 12 6 15,-4-12-6-15,0 0-1284 0</inkml:trace>
  <inkml:trace contextRef="#ctx0" brushRef="#br0" timeOffset="110518.34">2842 1609 1446 0,'0'0'0'0,"0"0"0"0,0 0 0 16,0 0 30-16,0 0-30 0,0 0 30 0,0 0-30 16,0 0 80-16,0 0-80 0,5-8 81 0,-5 8-81 15,0 0 61-15,0 0-61 0,0 0 62 0,12-4-62 0,-12 4 32 16,0 0-32-16,14-3 33 0,4 6-33 0,-18-3 20 16,0 0-20-16,19 4 20 0,-1-1-20 0,-18-3 13 15,0 0-13-15,14 9 14 0,-1 3-14 0,-13-12 8 0,0 0-8 16,12 12 8-16,-7 0-8 0,-5-12 4 0,0 0-4 15,5 16 4-15,-5-4-4 0,0-12 2 0,0 0-2 16,-5 12 2-16,0-3-2 0,5-9 1 0,0 0-1 16,-9 8 1-16,9-8-1 0,0 0 0 0,0 0 0 15,-7 4 1-15,7-4-1 0,0 0 1 0,0 0-1 16,-5 8 1-16,-4-4-1 0,9-4 3 0,0 0-3 16,-9 3 3-16,-5-3-3 0,14 0 6 0,0 0-6 0,-12 2 6 15,1 2-6-15,-3-4-1420 0</inkml:trace>
  <inkml:trace contextRef="#ctx0" brushRef="#br0" timeOffset="110985.09">3036 1277 1381 0,'0'0'0'0,"0"0"53"15,0 0-53-15,8 21 54 0,7-9-54 0,-15-12 23 0,0 0-23 16,12 16 23-16,4 11-23 0,-16-27 4 0,0 0-4 15,16 33 4-15,-7 9-4 0,-9-42 2 0,0 0-2 16,10 43 2-16,-5 2-2 0,-5-45 1 0,0 0-1 16,4 48 2-16,-1-6-2 0,-3-42 2 0,0 0-2 15,-3 43 3-15,-2 2-3 0,5-45 6 0,0 0-6 16,-9 40 7-16,0-11-7 0,9-29 13 0,0 0-13 16,-14 28 13-16,0-4-13 0,14-24 21 0,0 0-21 0,-21 25 22 15,-2 2-22-15,23-27 34 0,0 0-34 16,-32 28 35-16,-9 1-35 0,41-29 45 0,0 0-45 0,-40 33 45 15,4 4-45-15,36-37 47 0,0 0-47 0,-28 34 48 16,5-10-48-16,23-24 42 0,0 0-42 0,-21 25 42 16,4-1-42-16,17-24 27 0,0 0-27 0,-15 24 27 15,-2-3-27-15,17-21 14 0,0 0-14 0,-18 15 14 16,2 3-14-16,0 1-1482 0</inkml:trace>
  <inkml:trace contextRef="#ctx0" brushRef="#br0" timeOffset="111385.59">3293 1706 1233 0,'0'0'0'16,"0"0"0"-16,0 0 0 0,0 0 35 0,0 0-35 15,0 0 36-15,-5 7-36 0,5-7 54 0,0 0-54 16,0 0 55-16,0 12-55 0,0-12 38 0,0 0-38 0,-4 14 39 15,-4 9-39-15,8-23 23 0,0 0-23 0,-15 29 24 16,1 11-24-16,14-40 20 0,0 0-20 0,-17 40 21 16,-4 1-21-16,21-41 25 0,0 0-25 0,-20 40 26 15,2 0-26-15,18-40 36 0,0 0-36 0,-14 36 37 16,0-6-37-16,14-30 36 0,0 0-36 0,-12 19 37 16,7-7-37-16,5-12 32 0,0 0-32 0,0 0 33 15,-9 5-33-15,-4-2-1320 0</inkml:trace>
  <inkml:trace contextRef="#ctx0" brushRef="#br0" timeOffset="112102.39">3808 1568 1334 0,'0'0'0'0,"0"0"0"16,0 0 0-16,0 0 27 0,0 0-27 0,0 0 27 0,0 9-27 15,0-9 105-15,0 0-105 0,0 0 106 0,0 0-106 16,0 0 85-16,0 0-85 0,-9-4 86 0,9 4-86 15,0 0 46-15,0 0-46 0,-17 4 46 0,-6 4-46 16,23-8 30-16,0 0-30 0,-23 9 30 0,0 6-30 16,23-15 13-16,0 0-13 0,-18 16 14 0,8 0-14 15,10-16 6-15,0 0-6 0,-9 12 7 0,5-4-7 16,4-8 2-16,0 0-2 0,0 0 3 0,4 12-3 16,-4-12 0-16,0 0 0 0,5 9 1 0,4 0-1 0,-9-9 0 15,0 0 0-15,14 12 0 0,4 3 0 0,-18-15-1 16,0 0 1-16,23 13-1 0,0 2 1 0,-23-15-6 15,0 0 6-15,17 16-6 0,3-11 6 0,-20-5-13 0,0 0 13 16,16 7-12-16,-16-7 12 0,0 0-14 0,0 0 14 16,5 8-13-16,-5-8 13 0,0 0-12 0,0 0 12 15,-9 6-11-15,0-3 11 0,9-3-9 0,0 0 9 16,-14 7-9-16,-4-2 9 0,18-5-4 0,0 0 4 16,-26 7-3-16,-2-2 3 0,28-5 0 0,0 0 0 15,-27 4 0-15,8-4 0 0,19 0 3 0,0 0-3 16,-16 3 3-16,2-1-3 0,14-2 14 0,0 0-14 15,-14 3 14-15,2-3-14 0,12 0 20 0,0 0-20 16,-8 0 21-16,0 0-21 0,8 0 23 0,0 0-23 0,0 0 24 16,-9 0-24-16,9 0 17 0,0 0-17 0,0 0 18 15,0 0-18-15,0 0 11 0,0 0-11 0,9 0 11 16,5-5-11-16,0-2-1465 0</inkml:trace>
  <inkml:trace contextRef="#ctx0" brushRef="#br0" timeOffset="112327.79">4115 1601 427 0,'0'0'0'16,"0"0"0"-16,-5-9 0 0,1 2-261 0</inkml:trace>
  <inkml:trace contextRef="#ctx0" brushRef="#br0" timeOffset="113185.67">4089 1535 908 0,'0'0'0'16,"0"0"0"-16,0 0 0 0,0 0 2 0,0 0-2 16,0 0 2-16,-11 5-2 0,11-5 3 0,0 0-3 15,-12 12 3-15,-8 13-3 0,20-25 21 0,0 0-21 16,-17 29 22-16,4 11-22 0,13-40 25 0,0 0-25 15,-5 40 26-15,5-11-26 0,0-29 29 0,0 0-29 16,4 24 29-16,1-8-29 0,-5-16 15 0,0 0-15 0,9 7 16 16,5-2-16-16,-14-5 9 0,0 0-9 0,17-5 10 15,3-11-10-15,-20 16 6 0,0 0-6 0,23-19 7 16,7-5-7-16,-30 24 6 0,0 0-6 0,26-26 6 16,-1-5-6-16,-25 31 22 0,0 0-22 0,18-24 22 15,-6 8-22-15,-12 16 42 0,0 0-42 0,5-5 42 16,-5 5-42-16,0 0 59 0,0 0-59 0,0 0 60 0,0 0-60 15,0 0 60-15,0 0-60 0,0 12 61 0,-5 3-61 16,5-15 51-16,0 0-51 0,-9 25 52 0,-3 4-52 16,12-29 40-16,0 0-40 0,-9 28 40 0,4-4-40 15,5-24 33-15,0 0-33 0,-2 21 34 0,4-6-34 16,-2-15 24-16,0 0-24 0,5 16 24 0,4-4-24 16,-9-12 20-16,0 0-20 0,12 9 21 0,6-9-21 15,-18 0 14-15,0 0-14 0,23 0 15 0,8-4-15 0,-31 4 14 16,0 0-14-16,32-8 14 0,3-5-14 0,-35 13 12 15,0 0-12-15,32-20 13 0,5-5-13 0,-37 25 11 16,0 0-11-16,36-24 12 0,-8-3-12 0,-28 27 6 0,0 0-6 16,21-28 6-16,-7 4-6 0,-14 24 7 0,0 0-7 15,11-25 7-15,-8 5-7 0,-3 20 11 0,0 0-11 16,4-21 12-16,-4 2-12 0,0 19 15 0,0 0-15 16,0-14 15-16,0 4-15 0,0 10 18 0,0 0-18 15,-4-9 19-15,-1 6-19 0,5 3 18 0,0 0-18 16,-14 0 19-16,-7 6-19 0,21-6 16 0,0 0-16 15,-23 18 16-15,0 9-16 0,23-27 14 0,0 0-14 16,-18 30 14-16,4 1-14 0,14-31 6 0,0 0-6 0,-5 33 6 16,1-2-6-16,4-31 1 0,0 0-1 0,0 29 2 15,5-4-2-15,-5-25 0 0,0 0 0 0,9 20 0 16,0-1 0-16,-9-19-4 0,0 0 4 0,12 13-3 16,3-5 3-16,-15-8-12 0,0 0 12 0,17 4-12 15,8-8 12-15,-25 4-22 0,0 0 22 0,26-5-21 16,1-2 21-16,-27 7-30 0,0 0 30 0,26-12-29 0,-1-9 29 15,-25 21-35-15,0 0 35 0,25-21-35 0,-2-6 35 16,-23 27-27-16,0 0 27 0,17-28-26 0,-3-8 26 16,-14 36-21-16,0 0 21 0,11-40-20 0,1-2 20 15,-12 42-10-15,0 0 10 0,9-48-9 0,0 3 9 16,-9 45-2-16,0 0 2 0,9-40-2 0,-8 19 2 16,-1 21 0-16,0 0 0 0,0-15 1 0,0 6-1 15,0 9 7-15,0 0-7 0,0 0 7 0,4-7-7 0,-4 7 15 16,0 0-15-16,0 0 16 0,0 0-16 0,0 0 22 15,0 0-22-15,0 0 23 0,0 0-23 0,0 0 22 16,0 0-22-16,0 11 22 0,-4 9-22 0,4-20 14 0,0 0-14 16,-1 37 15-16,-3 3-15 0,4-40 6 0,0 0-6 15,-5 41 7-15,1-1-7 0,4-40 2 0,0 0-2 16,0 33 3-16,0 0-3 0,0-33 0 0,0 0 0 16,4 24 1-16,1 0-1 0,-5-24 0 0,0 0 0 15,9 19 0-15,0-5 0 0,-9-14-1 0,0 0 1 16,14 12 0-16,4 0 0 0,-18-12-2 0,0 0 2 15,17 11-2-15,6-11 2 0,-23 0-5 0,0 0 5 16,20-4-5-16,1-5 5 0,2 3-1465 0</inkml:trace>
  <inkml:trace contextRef="#ctx0" brushRef="#br0" timeOffset="113423.68">4703 1459 1513 0,'0'0'0'0,"0"0"0"0,8 3 0 16,-8-3 30-16,0 0-30 0,22 2 31 0,15-2-31 16,-37 0 45-16,0 0-45 0,44 0 46 0,-2-5-46 15,-42 5 24-15,0 0-24 0,35-4 25 0,-12 1-25 16,-23 3 13-16,0 0-13 0,20-5 14 0,-8-2-14 15,-12 7 8-15,0 0-8 0,9-14 9 0,-4-5-9 0,2 3-1259 16</inkml:trace>
  <inkml:trace contextRef="#ctx0" brushRef="#br0" timeOffset="122537.1">5172 1739 1020 0,'0'0'0'16,"0"0"0"-16,0 0 0 0,0 0 75 0,0 0-75 16,0 0 75-16,0 0-75 0,0 0 148 0,0 0-148 15,0 0 149-15,0 0-149 0,0 0 111 0,0 0-111 16,0 0 112-16,0 0-112 0,0 0 65 0,0 0-65 0,0 0 65 15,0 0-65-15,0 0 36 0,0 0-36 0,0 0 36 16,0 0-36-16,0 0 27 0,0 0-27 0,-14 31 28 16,0-1-28-16,14-30 22 0,0 0-22 0,-18 40 23 15,-3 8-23-15,21-48 13 0,0 0-13 0,-23 52 14 16,-5 5-14-16,28-57 13 0,0 0-13 0,-32 55 13 16,-3-10-13-16,35-45 11 0,0 0-11 0,-32 37 12 0,4-10-12 15,28-27 7-15,0 0-7 0,-25 18 8 0,9-11-8 16,16-7 6-16,0 0-6 0,-12-12 6 0,-1-20-6 15,3 0-1512-15</inkml:trace>
  <inkml:trace contextRef="#ctx0" brushRef="#br0" timeOffset="123318.53">5496 1443 1524 0,'0'0'0'0,"0"0"0"0,0 0 0 16,0 0 31-16,0 0-31 0,0 0 32 0,0-5-32 15,0 5 72-15,0 0-72 0,0-7 72 0,0-1-72 16,0 8 129-16,0 0-129 0,0 0 130 0,0-9-130 0,0 9 75 16,0 0-75-16,0 0 75 0,0-7-75 0,0 7 58 15,0 0-58-15,0 0 58 0,0 0-58 0,0 0 44 16,0 0-44-16,0 0 45 0,-5 0-45 0,5 0 32 15,0 0-32-15,0 12 33 0,0 16-33 0,0-28 20 0,0 0-20 16,0 41 21-16,0 15-21 0,0-56 11 0,0 0-11 16,0 53 11-16,5-4-11 0,-5-49 4 0,0 0-4 15,6 40 4-15,2-16-4 0,-8-24 2 0,0 0-2 16,13 17 2-16,1-5-2 0,-14-12 0 0,0 0 0 16,14 7 1-16,0-3-1 0,-14-4 0 0,0 0 0 15,21-7 0-15,7-9 0 0,-28 16 0 0,0 0 0 16,30-21 1-16,4-3-1 0,-34 24 0 0,0 0 0 15,30-24 1-15,-7 3-1 0,-23 21 1 0,0 0-1 0,14-24 1 16,-2 3-1-16,-12 21 2 0,0 0-2 0,6-19 2 16,-1 2-2-16,-5 17 4 0,0 0-4 0,5-24 5 15,2-8-5-15,-7 32 7 0,0 0-7 0,0-32 7 16,0 2-7-16,0 30 9 0,0 0-9 0,-3-28 10 16,-3 4-10-16,6 24 8 0,0 0-8 0,-3-19 8 15,-1-2-8-15,4 21 7 0,0 0-7 0,-1-12 7 0,-3 0-7 16,4 12 5-16,0 0-5 0,-2-9 6 0,-1 3-6 15,3 6 3-15,0 0-3 0,-9-2 4 0,-3 2-4 16,12 0 2-16,0 0-2 0,-11 2 2 0,11-2-2 16,0 0-1881-16</inkml:trace>
  <inkml:trace contextRef="#ctx0" brushRef="#br0" timeOffset="124135.4">6038 1307 1889 0,'0'0'0'0,"0"0"63"0,0 0-63 16,-7 0 63-16,1 0-63 0,6 0 23 0,0 0-23 15,0 0 23-15,-14 3-23 0,14-3 24 0,0 0-24 16,-8 16 24-16,-7 13-24 0,15-29 15 0,0 0-15 15,-17 43 16-15,3 6-16 0,14-49 13 0,0 0-13 16,-14 57 14-16,-8 3-14 0,22-60 12 0,0 0-12 0,-19 58 13 16,7-10-13-16,12-48 11 0,0 0-11 0,-9 43 11 15,4-13-11-15,5-30 10 0,0 0-10 0,-4 24 10 16,2-5-10-16,2-19 9 0,0 0-9 0,0 9 10 16,0-9-10-16,0 0 9 0,0 0-9 0,0 0 10 15,0 0-10-15,0 0 9 0,0 0-9 0,0 0 9 0,0 0-9 16,0 0 15-16,0 0-15 0,2-16 16 0,2-8-16 15,-4 24 23-15,0 0-23 0,5-49 23 0,4-15-23 16,-9 64 30-16,0 0-30 0,8-57 30 0,-2 12-30 16,-6 45 35-16,0 0-35 0,3-29 35 0,-1 6-35 15,-2 23 34-15,0 0-34 0,4-17 35 0,-1 1-35 16,-3 16 31-16,0 0-31 0,5-15 31 0,-1 10-31 16,-4 5 26-16,0 0-26 0,0 0 26 0,0 0-26 0,0 0 22 15,0 0-22-15,0-7 23 0,0 7-23 0,0 0 18 16,0 0-18-16,0 0 18 0,0 0-18 0,0 0 14 15,0 0-14-15,0 0 15 0,0 0-15 0,0 0 11 0,0 0-11 16,5 7 11-16,-1 1-11 0,-4-8 5 0,0 0-5 16,5 21 6-16,4 19-6 0,-9-40 0 0,0 0 0 15,9 48 1-15,-1 1-1 0,-8-49 0 0,0 0 0 16,11 48 0-16,1-8 0 0,-12-40-3 0,0 0 3 16,15 33-2-16,-1-9 2 0,-14-24-5 0,0 0 5 15,14 16-5-15,2-8 5 0,-16-8-7 0,0 0 7 16,14 6-7-16,-4-3 7 0,-10-3-8 0,0 0 8 15,13 0-8-15,-5-5 8 0,-8 5-6 0,0 0 6 0,11-7-5 16,7-5 5-16,-18 12-3 0,0 0 3 0,21-21-3 16,-2-7 3-16,-19 28-2 0,0 0 2 0,21-36-1 15,-6-12 1-15,-15 48 0 0,0 0 0 0,14-51 0 16,-2-7 0-16,-12 58 1 0,0 0-1 0,14-61 2 16,-3 4-2-16,-11 57 4 0,0 0-4 0,9-61 4 15,3-8-4-15,-12 69 8 0,0 0-8 0,9-64 9 0,-1 12-9 16,-8 52 13-16,0 0-13 0,2-36 14 0,2 15-14 15,-4 21 14-15,0 0-14 0,0-16 15 0,3 8-15 16,-3 8 13-16,0 0-13 0,0 0 14 0,0-9-14 16,0 9 11-16,0 0-11 0,0 0 11 0,0 0-11 15,0 0 7-15,0 0-7 0,0 0 7 0,-3 12-7 16,3-12 1-16,0 0-1 0,-4 21 2 0,-3 15-2 16,7-36 0-16,0 0 0 0,-7 37 0 0,5-4 0 0,2-2-2122 15</inkml:trace>
  <inkml:trace contextRef="#ctx0" brushRef="#br0" timeOffset="130296.65">9943 684 1391 0,'0'0'0'0,"0"0"61"0,0 0-61 16,0 0 61-16,0 0-61 0,0 0 30 0,0 0-30 15,0 0 30-15,0 0-30 0,0 0 6 0,0 0-6 16,-9 24 7-16,0 3-7 0,9-27 2 0,0 0-2 15,-3 45 2-15,-2 7-2 0,5-52 0 0,0 0 0 16,-4 58 1-16,9-1-1 0,-5-57 0 0,0 0 0 0,9 55 0 16,5-1 0-16,-14-54 0 0,0 0 0 0,18 48 0 15,3-8 0-15,-21-40 0 0,0 0 0 0,23 33 0 16,0-6 0-16,-23-27-1 0,0 0 1 0,30 18 0 16,7-8 0-16,-37-10 0 0,0 0 0 0,41 0 0 15,1-10 0-15,-42 10 0 0,0 0 0 0,48-21 1 16,-3-3-1-16,-45 24 1 0,0 0-1 0,41-37 1 15,-9-4-1-15,-32 41 11 0,0 0-11 0,28-43 11 0,-3-6-11 16,-25 49 34-16,0 0-34 0,19-53 35 0,-1-11-35 16,-18 64 48-16,0 0-48 0,14-65 49 0,-5 8-49 15,-9 57 51-15,0 0-51 0,8-45 52 0,-6 18-52 16,-2 27 58-16,0 0-58 0,2-16 58 0,-2 7-58 16,0 9 49-16,0 0-49 0,0-8 50 0,2 1-50 15,-2 7 39-15,0 0-39 0,0 0 40 0,0-9-40 0,0 9 33 16,0 0-33-16,0 0 33 0,0-8-33 0,0 8 17 15,0 0-17-15,0 0 17 0,0 0-17 0,0 0-1649 16</inkml:trace>
  <inkml:trace contextRef="#ctx0" brushRef="#br0" timeOffset="130671.65">11100 716 1590 0,'0'0'0'0,"0"0"28"0,0 0-28 0,0 0 29 16,0 0-29-16,0 0 51 0,0 0-51 0,0 0 52 15,0 0-52-15,0 0 33 0,0 0-33 0,0 0 33 16,0 0-33-16,0 0 24 0,0 0-24 0,0 0 24 15,-9 16-24-15,9-16 20 0,0 0-20 0,-14 24 20 0,0 21-20 16,14-45 12-16,0 0-12 0,-18 52 13 0,3 9-13 16,15-61 9-16,0 0-9 0,-15 60 9 0,5 6-9 15,10-66 2-15,0 0-2 0,-7 64 3 0,2 0-3 16,5-64 1-16,0 0-1 0,-6 61 1 0,1-8-1 16,5-53 0-16,0 0 0 0,-7 44 1 0,5-8-1 15,2-36 0-15,0 0 0 0,0 33 1 0,-3-5-1 0,3-28 0 16,0 0 0-16,-4 20 1 0,2-8-1 0,2-12 0 15,0 0 0-15,0 9 1 0,0-9-1 0,0 0-1409 16</inkml:trace>
  <inkml:trace contextRef="#ctx0" brushRef="#br0" timeOffset="131186.79">11091 793 1552 0,'0'0'0'0,"0"0"34"0,0 0-34 0,0 0 35 16,9 0-35-16,-9 0 40 0,0 0-40 0,0 0 41 15,0 0-41-15,0 0 22 0,0 0-22 0,2 15 23 16,5 22-23-16,-7-37 15 0,0 0-15 0,9 48 16 0,0 6-16 15,-9-54 13-15,0 0-13 0,10 57 14 16,6 7-14-16,-16-64 10 0,0 0-10 0,23 57 10 0,0-2-10 16,-23-55 9-16,0 0-9 0,23 49 9 0,0-8-9 15,-23-41 8-15,0 0-8 0,19 35 9 0,2-9-9 16,-21-26 8-16,0 0-8 0,22 15 9 0,6-6-9 16,-28-9 8-16,0 0-8 0,28 3 8 0,4-11-8 15,-32 8 8-15,0 0-8 0,30-12 8 0,-7-16-8 16,-23 28 13-16,0 0-13 0,19-33 13 0,2-3-13 15,-21 36 16-15,0 0-16 0,18-49 17 0,-1-15-17 0,-17 64 26 16,0 0-26-16,20-72 26 0,-1-5-26 0,-19 77 32 16,0 0-32-16,18-74 33 0,-4 1-33 0,-14 73 39 0,0 0-39 15,12-64 40-15,-3 16-40 0,-9 48 47 0,0 0-47 16,4-36 47-16,1 15-47 0,-5 21 42 0,0 0-42 16,0-12 42-16,0 5-42 0,0 7 38 0,0 0-38 15,0 0 38-15,0-9-38 0,0 9 29 0,0 0-29 16,0 0 30-16,0 0-30 0,0 0 20 0,0 0-20 15,-5-7 20-15,5 7-20 0,0 0 6 0,0 0-6 16,14 19 6-16,0 18-6 0,4-1-1837 0</inkml:trace>
  <inkml:trace contextRef="#ctx0" brushRef="#br0" timeOffset="131468.75">12301 1346 1457 0,'0'0'0'0,"0"7"0"0,-8 11 0 15,8-18 6-15,0 0-6 0,-18 27 7 0,-7 10-7 16,25-37 18-16,0 0-18 0,-26 45 19 0,-6 3-19 15,32-48 39-15,0 0-39 0,-35 52 39 0,-6-7-39 0,41-45 31 16,0 0-31-16,-37 42 31 0,-3-6-31 0,40-36 25 16,0 0-25-16,-36 28 26 0,-1-16-26 0,37-12 7 15,0 0-7-15,-33 7 7 0,8-11-7 0,2 1-1224 0</inkml:trace>
  <inkml:trace contextRef="#ctx0" brushRef="#br0" timeOffset="132039.57">13095 941 1763 0,'0'0'0'0,"0"0"58"0,0 0-58 16,2-22 58-16,1 10-58 0,-3 12 9 0,0 0-9 15,0-5 10-15,0 5-10 0,0 0 9 0,0 0-9 16,0 0 9-16,-8 20-9 0,8-20 10 0,0 0-10 15,-13 40 10-15,-4 17-10 0,17-57 9 0,0 0-9 16,-23 68 10-16,-2 6-10 0,25-74 9 0,0 0-9 16,-26 83 9-16,-4 2-9 0,30-85 6 0,0 0-6 15,-32 81 6-15,-2-4-6 0,34-77 4 0,0 0-4 16,-30 69 5-16,6-16-5 0,24-53 4 0,0 0-4 0,-13 44 5 16,8-8-5-16,5-36 4 0,0 0-4 0,-4 24 4 15,4-12-4-15,0-12 4 0,0 0-4 0,0 0 5 16,0 0-5-16,0 0 4 0,0 0-4 0,9-10 4 15,0-14-4-15,2 0-1461 0</inkml:trace>
  <inkml:trace contextRef="#ctx0" brushRef="#br0" timeOffset="132418.57">13095 1035 1637 0,'0'0'0'0,"0"0"40"15,0 0-40-15,16-7 40 0,-4 2-40 0,-12 5 7 16,0 0-7-16,11-4 8 0,-11 4-8 0,0 0 6 16,0 0-6-16,12 4 6 0,-3-1-6 0,-9-3 7 0,0 0-7 15,12 9 8-15,-5 6-8 0,-7-15 7 0,0 0-7 16,8 26 8-16,-5 11-8 0,-3-37 9 0,0 0-9 15,5 40 9-15,4-9-9 0,-9-31 7 0,0 0-7 16,5 29 8-16,1-8-8 0,-6-21 6 0,0 0-6 16,3 19 6-16,-8-7-6 0,5-12 4 0,0 0-4 15,-4 9 4-15,-4 3-4 0,8-12 2 0,0 0-2 16,-13 8 2-16,-6-1-2 0,19-7 2 0,0 0-2 0,-27 6 2 16,-1-3-2-16,28-3 3 0,0 0-3 0,-26 3 3 15,3 3-3-15,23-6 3 0,0 0-3 0,-28-2 4 16,-2-5-4-16,30 7 5 0,0 0-5 0,-23-3 6 15,9-3-6-15,1 3-1335 0</inkml:trace>
  <inkml:trace contextRef="#ctx0" brushRef="#br0" timeOffset="133468.87">13480 1116 1610 0,'0'0'0'0,"0"0"136"15,0 0-136-15,0 0 137 0,3-8-137 0,-3 8 67 16,0 0-67-16,0 0 68 0,-7 8-68 0,7-8 16 16,0 0-16-16,-10 16 17 0,-8 8-17 0,18-24 0 0,0 0 0 15,-21 29 1-15,-2 3-1 0,23-32 0 0,0 0 0 16,-18 32 0-16,8-4 0 0,10-28-1 0,0 0 1 15,-9 21 0-15,3-12 0 0,6-9 0 0,0 0 0 16,0 0 0-16,0 0 0 0,0 0 0 0,0 0 0 16,9 0 0-16,7-2 0 0,-16 2 0 0,0 0 0 15,25-7 1-15,7-2-1 0,-32 9 2 0,0 0-2 16,31-7 2-16,1-1-2 0,-32 8 6 0,0 0-6 0,32-4 6 16,-7 11-6-16,-25-7 6 0,0 0-6 0,22 12 6 15,-2 0-6-15,-20-12 7 0,0 0-7 0,19 16 7 16,-6 1-7-16,-13-17 4 0,0 0-4 0,14 16 4 15,0-8-4-15,-14-8 2 0,0 0-2 0,9 4 2 16,-1 1-2-16,-8-5 0 0,0 0 0 0,6-2 1 16,3-5-1-16,-9 7 0 0,0 0 0 0,12-15 0 0,4-6 0 15,-16 21 0-15,0 0 0 0,16-33 0 0,-6-10 0 16,-10 43-1-16,0 0 1 0,7-48-1 0,-1-1 1 16,-6 49-2-16,0 0 2 0,0-38-1 0,0 14 1 15,0 24-3-15,0 0 3 0,0-16-3 0,1 1 3 16,-1 15-2-16,0 0 2 0,0-16-1 0,-1 11 1 15,1 5-1-15,0 0 1 0,0 0 0 0,0-9 0 16,0 9 0-16,0 0 0 0,8-3 0 0,10-6 0 16,-18 9 0-16,0 0 0 0,30-7 0 0,9 11 0 0,-39-4 0 15,0 0 0-15,40 5 1 0,15 2-1 0,-55-7 0 16,0 0 0-16,58 8 0 0,6 1 0 0,-64-9 0 16,0 0 0-16,62 10 0 0,-11-4 0 0,-51-6 0 0,0 0 0 15,40 3 0-15,-17-3 0 0,-23 0 0 0,0 0 0 16,18 0 0-16,-9 4 0 0,-9-4 0 0,0 0 0 15,0 0 0-15,5 0 0 0,-5 0 0 0,0 0 0 16,0 0 0-16,-5 1 0 0,5-1-1 0,0 0 1 16,-13 11 0-16,-6 6 0 0,19-17-2 0,0 0 2 15,-30 19-1-15,2 5 1 0,28-24-2 0,0 0 2 16,-30 30-2-16,5-3 2 0,25-27-3 0,0 0 3 16,-26 30-3-16,6-3 3 0,20-27-3 0,0 0 3 15,-12 25-3-15,-1-10 3 0,13-15-4 0,0 0 4 0,-7 9-3 16,7-9 3-16,0 0-4 0,0 0 4 0,-3 9-4 15,3-9 4-15,0 0-4 0,0 0 4 0,0 0-3 16,9 3 3-16,-9-3-4 0,0 0 4 0,14-5-3 16,9-14 3-16,-23 19-2 0,0 0 2 0,32-24-2 15,-1-13 2-15,-31 37-2 0,0 0 2 0,36-40-1 16,-3-5 1-16,-33 45-1 0,0 0 1 0,30-45 0 0,-7-6 0 16,-23 51 0-16,0 0 0 0,21-58 0 0,-3 3 0 15,-18 55 0-15,0 0 0 0,14-50 1 0,-5 1-1 16,-9 49 3-16,0 0-3 0,5-39 3 0,-3 18-3 15,-2 21 8-15,0 0-8 0,0-12 9 0,0 12-9 16,0 0 12-16,0 0-12 0,-11-11 12 0,-10 6-12 16,21 5 14-16,0 0-14 0,-25 9 14 0,-1 22-14 15,26-31 13-15,0 0-13 0,-28 45 13 0,3 7-13 0,25-52 8 16,0 0-8-16,-14 62 9 0,9 9-9 0,5-71 5 16,0 0-5-16,5 66 6 0,12-6-6 0,-17-60 3 0,0 0-3 15,27 61 4-15,10-9-4 0,-37-52 2 0,0 0-2 16,49 48 3-16,18-11-3 0,-67-37 2 0,0 0-2 15,69 24 3-15,7-7-3 0,-76-17 4 0,0 0-4 16,74 12 4-16,-7-8-4 0,-67-4 3 0,0 0-3 16,58 3 3-16,-14-3-3 0,-44 0 0 0,0 0 0 15,32 0 0-15,-12 0 0 0,1 4-1588 0</inkml:trace>
  <inkml:trace contextRef="#ctx1" brushRef="#br0">10122 5372 0</inkml:trace>
  <inkml:trace contextRef="#ctx0" brushRef="#br0" timeOffset="135641.31">9668 1056 1599 0,'0'0'0'0,"0"0"97"0,0 0-97 16,0 0 98-16,0 0-98 0,0 0 63 0,0 0-63 0,-12-25 63 15,-15 5-63-15,27 20 33 0,0 0-33 0,-28-25 33 16,5 5-33-16,23 20 19 0,0 0-19 0,-30-19 20 16,-12-2-20-16,42 21 17 0,0 0-17 0,-48-24 17 15,-1 3-17-15,49 21 14 0,0 0-14 0,-48-19 14 16,-14-2-14-16,62 21 10 0,0 0-10 0,-63-21 11 16,-10 2-11-16,73 19 10 0,0 0-10 0,-68-21 10 0,-8 2-10 15,76 19 7-15,0 0-7 0,-81-17 8 16,-4-2-8-16,85 19 7 0,0 0-7 0,-88-21 8 0,-2 1-8 15,90 20 7-15,0 0-7 0,-88-19 7 0,6 5-7 16,82 14 9-16,0 0-9 0,-79-16 9 0,-6 4-9 16,85 12 9-16,0 0-9 0,-77-12 9 0,1 3-9 15,76 9 7-15,0 0-7 0,-69-12 8 0,2 0-8 16,67 12 7-16,0 0-7 0,-69-12 8 0,2 2-8 16,67 10 6-16,0 0-6 0,-72-6 6 0,9-1-6 0,63 7 5 15,0 0-5-15,-66-5 5 0,10-2-5 0,56 7 4 16,0 0-4-16,-58-5 4 0,-4 5-4 0,62 0 3 15,0 0-3-15,-60 0 4 0,-2 0-4 0,62 0 3 0,0 0-3 16,-56 4 3-16,3 1-3 0,53-5 2 0,0 0-2 16,-51 3 3-16,-2 1-3 0,53-4 2 0,0 0-2 15,-60 5 2-15,3 2-2 0,57-7 2 0,0 0-2 16,-51 8 2-16,2 1-2 0,49-9 1 0,0 0-1 16,-46 12 2-16,-3 4-2 0,49-16 1 0,0 0-1 15,-45 15 2-15,5-3-2 0,40-12 1 0,0 0-1 16,-37 18 2-16,2 1-2 0,35-19 1 0,0 0-1 0,-36 17 1 15,3 2-1-15,33-19 1 0,0 0-1 0,-36 17 1 16,-4 2-1-16,40-19 1 0,0 0-1 0,-42 21 1 16,8 7-1-16,34-28 1 0,0 0-1 0,-28 29 1 15,0 3-1-15,28-32 0 0,0 0 0 0,-27 29 1 16,-5 2-1-16,32-31 0 0,0 0 0 0,-31 33 1 16,4-5-1-16,27-28 0 0,0 0 0 0,-28 26 1 0,7-7-1 15,21-19 0-15,0 0 0 0,-23 17 0 16,0 2 0-16,23-19 0 0,0 0 0 0,-21 24 0 0,1 0 0 15,20-24 0-15,0 0 0 0,-17 25 0 0,-3-5 0 16,20-20 0-16,0 0 0 0,-17 16 0 0,-4-4 0 16,21-12 0-16,0 0 0 0,-15 5 0 0,7 2 0 15,8-7 0-15,0 0 0 0,0 0 0 0,-6 5 0 16,6-5 0-16,0 0 0 0,0 0 1 0,0 0-1 16,0 0 1-16,0 0-1 0,0 0 2 0,0 0-2 0,0 0 3 15,0 0-3-15,0-13 4 0,2-19-4 0,-2 32 11 16,0 0-11-16,7-45 11 0,2-3-11 0,-9 48 18 15,0 0-18-15,11-48 18 0,-3 3-18 0,-8 45 26 16,0 0-26-16,9-47 27 0,-5 2-27 0,-4 45 27 0,0 0-27 16,1-37 28-16,3 10-28 0,-4 27 27 0,0 0-27 15,0-18 27-15,0 6-27 0,0 12 21 0,0 0-21 16,0-8 21-16,0 1-21 0,0 7 15 0,0 0-15 16,0 0 15-16,0 0-15 0,0 0 11 0,0 0-11 15,0 0 11-15,0 7-11 0,0-7 6 0,0 0-6 16,-5 24 7-16,-4 14-7 0,9-38 2 0,0 0-2 15,-14 47 2-15,-4 1-2 0,18-48 0 0,0 0 0 16,-14 50 0-16,2-3 0 0,12-47-1 0,0 0 1 0,-6 42 0 16,6-11 0-16,0-31-4 0,0 0 4 0,6 26-3 15,2-4 3-15,-8-22-7 0,0 0 7 0,18 18-6 16,7-6 6-16,-25-12-10 0,0 0 10 0,33 7-9 16,13-7 9-16,-46 0-11 0,0 0 11 0,55-7-11 15,14-5 11-15,-69 12-10 0,0 0 10 0,88-18-9 16,12 3 9-16,-100 15-4 0,0 0 4 0,104-16-4 0,-14 11 4 15,-90 5 0-15,0 0 0 0,76-4 0 0,-10 4 0 16,-66 0 1-16,0 0-1 0,49 0 2 0,-17 0-2 16,-32 0 3-16,0 0-3 0,21 4 4 0,-7-4-4 15,-14 0 4-15,0 0-4 0,5 2 4 0,-5-2-4 16,0 0 4-16,0 0-4 0,0 0 5 0,0 0-5 16,0 0 4-16,0 0-4 0,0 0 4 0,0 0-4 0,0 0 2 15,0 0-2-15,0-6 3 0,-9 6-3 0,1 0-1896 16</inkml:trace>
  <inkml:trace contextRef="#ctx0" brushRef="#br0" timeOffset="137352.21">3893 2016 1356 0,'0'0'0'16,"0"0"0"-16,0 0 0 0,0 0 68 0,0 0-68 16,0 9 69-16,0-9-69 0,0 0 110 0,0 0-110 15,0 0 110-15,0 0-110 0,0 0 74 0,0 0-74 16,0 0 74-16,0 0-74 0,0 0 67 0,0 0-67 15,0 0 67-15,0 0-67 0,0 0 51 0,0 0-51 16,0 0 51-16,0 0-51 0,0 0 42 0,0 0-42 0,9 0 43 16,19-4-43-16,-28 4 35 0,0 0-35 0,44 0 35 15,11-3-35-15,-55 3 30 0,0 0-30 0,63-5 31 16,6-7-31-16,-69 12 22 0,0 0-22 0,76-9 23 16,-7 2-23-16,-69 7 20 0,0 0-20 0,61 0 20 15,-6-4-20-15,-55 4 14 0,0 0-14 0,44 0 15 16,-12 0-15-16,-32 0 10 0,0 0-10 0,25 0 11 15,-8 0-11-15,-17 0 9 0,0 0-9 0,9 4 10 0,-9-4-10 16,0 0 8-16,0 0-8 0,0 0 9 0,0 0-9 16,0 0 8-16,0 0-8 0,-5-5 9 0,5 5-9 15,0 0 11-15,0 0-11 0,-14-4 12 0,-4 1-12 16,18 3 13-16,0 0-13 0,-32-5 13 0,-14 1-13 16,46 4 14-16,0 0-14 0,-49 0 14 0,1-3-14 15,48 3 13-15,0 0-13 0,-47 0 13 0,-10 3-13 0,57-3 11 16,0 0-11-16,-54 5 12 0,-5 2-12 0,59-7 9 15,0 0-9-15,-49 9 9 0,7 3-9 0,42-12 7 16,0 0-7-16,-39 12 7 0,14-8-7 0,25-4 7 0,0 0-7 16,-23 0 7-16,6 3-7 0,17-3 4 0,0 0-4 15,-13 5 5-15,3-5-5 0,10 0 3 0,0 0-3 16,0 0 4-16,-9 0-4 0,9 0 5 0,0 0-5 16,0 0 5-16,0 0-5 0,0 0 5 0,0 0-5 15,0 0 6-15,9-5-6 0,-9 5 7 0,0 0-7 16,14-3 8-16,14-4-8 0,-28 7 6 0,0 0-6 15,41-9 7-15,3 0-7 0,-44 9 5 0,0 0-5 16,49-7 6-16,9-1-6 0,-58 8 5 0,0 0-5 0,64-9 5 16,1 6-5-16,-65 3 3 0,0 0-3 0,64-5 3 15,-3 1-3-15,-61 4 2 0,0 0-2 0,51 0 3 16,-6-3-3-16,-45 3 2 0,0 0-2 0,40 0 2 16,-8-6-2-16,-32 6 1 0,0 0-1 0,23 0 2 15,-14-3-2-15,-9 3 1 0,0 0-1 0,0 0 2 16,0 0-2-16,0 0 2 0,0 0-2 0,0 0 2 15,0 0-2-15,0 0 2 0,0 0-2 0,0 0 2 0,-9 0-2 16,9 0 1-16,0 0-1 0,-9-4 2 0,-10-1-2 16,19 5 1-16,0 0-1 0,-36 0 2 0,-10-3-2 15,46 3 1-15,0 0-1 0,-54 0 1 0,-4 0-1 16,58 0 0-16,0 0 0 0,-62 3 0 0,5 2 0 16,57-5 0-16,0 0 0 0,-58 9 0 0,4 2 0 15,54-11-1-15,0 0 1 0,-45 8 0 0,14-3 0 16,31-5-3-16,0 0 3 0,-23 4-2 0,9-4 2 15,14 0-4-15,0 0 4 0,-13 0-4 0,1 3 4 0,12-3-5 16,0 0 5-16,0 0-5 0,0 0 5 0,0 0-6 0,0 0 6 16,0 0-5-16,9-3 5 0,-9 3-5 15,0 0 5-15,17 0-5 0,13 0 5 0,-30 0-6 0,0 0 6 16,37 0-5-16,4 0 5 0,-41 0-5 0,0 0 5 16,44-5-4-16,2-2 4 0,-46 7-5 0,0 0 5 15,46-9-5-15,0 2 5 0,-46 7-4 0,0 0 4 16,44-2-3-16,-9-1 3 0,-35 3-3 0,0 0 3 15,32 0-3-15,-8 0 3 0,-24 0-3 0,0 0 3 16,22 0-2-16,-14 0 2 0,-8 0-2 0,0 0 2 16,0 0-1-16,9 3 1 0,-9-3-1 0,0 0 1 0,0 0 0 15,0 0 0-15,0 0-1 0,0 0 1 0,0 0 0 16,0 0 0-16,0 0 0 0,0 0 0 0,0 0 0 16,0 0 0-16,0 0 0 0,0 0 0 0,0 0 0 15,0 0 0-15,0 0 0 0,0 0 0 0,0 0 0 16,0 0 0-16,0 0 0 0,0 0 0 0,0 0 0 15,0 0 0-15,0 0 0 0,0 0 0 0,0 0 0 0,0 0 0 16,0 0 0-16,0 0 0 0,0 0 1 0,0 0-1 16,0 0 0-16,0 0 0 0,0 0 1 0,0 0-1 15,0 0 1-15,0 0-1 0,0 0 1 0,0 0-1 16,0 0 1-16,0 0-1 0,0 0 2 0,0 0-2 16,0 0 1-16,0 0-1 0,0 0 2 0,0 0-2 15,0 0 3-15,0 0-3 0,0 0 3 0,0 0-3 16,0 0 4-16,0 0-4 0,0 0 4 0,0 0-4 15,0 0 6-15,0 0-6 0,0 0 6 0,0 0-6 0,0 0 7 16,0 0-7-16,0 0 7 0,0 0-7 0,0 0 7 16,0 0-7-16,0 0 8 0,0 0-8 0,0 0 6 15,0 0-6-15,0 0 6 0,0 0-6 0,0 0 6 0,0 0-6 16,0 0 7-16,0 0-7 0,0 0 6 0,0 0-6 16,0 0 7-16,0 0-7 0,0 0 5 0,0 0-5 15,0 0 6-15,0 0-6 0,0 0 5 0,0 0-5 16,0 0 5-16,0 0-5 0,0 0 3 0,0 0-3 15,0 0 3-15,0 0-3 0,0 0 2 0,0 0-2 16,0 0 3-16,0 0-3 0,0 0 1 0,0 0-1 16,0 0 2-16,0 0-2 0,0 0 0 0,0 0 0 0,0 0 1 15,14 6-1-15,4 1-2068 0</inkml:trace>
  <inkml:trace contextRef="#ctx0" brushRef="#br0" timeOffset="139019.53">4620 2224 1479 0,'0'0'0'0,"0"0"0"0,0 0 0 15,0 0 17-15,0 0-17 0,5 10 17 0,0-1-17 0,-5-9 33 16,0 0-33-16,4 15 34 0,5 6-34 0,-9-21 31 16,0 0-31-16,19 28 32 0,11 1-32 0,-30-29 12 15,0 0-12-15,33 40 13 0,12 5-13 0,-45-45 9 0,0 0-9 16,44 49 10-16,-2-10-10 0,-42-39 8 16,0 0-8-16,49 40 8 0,4-7-8 0,-53-33 9 0,0 0-9 15,60 28 10-15,7-4-10 0,-67-24 9 0,0 0-9 16,73 17 10-16,4-5-10 0,-77-12 16 0,0 0-16 15,85 7 16-15,1 2-16 0,-86-9 21 0,0 0-21 16,90 3 22-16,9-6-22 0,-99 3 26 0,0 0-26 16,101-4 26-16,3 1-26 0,-104 3 28 0,0 0-28 15,113-2 29-15,-1 2-29 0,-112 0 33 0,0 0-33 16,122-3 34-16,0-6-34 0,-122 9 30 0,0 0-30 0,125-7 31 16,2 4-31-16,-127 3 31 0,0 0-31 0,124-2 31 15,-8-5-31-15,-116 7 31 0,0 0-31 0,122-9 31 16,5-3-31-16,-127 12 28 0,0 0-28 0,134-12 29 15,7-9-29-15,-141 21 24 0,0 0-24 0,148-22 25 16,-2-2-25-16,-146 24 22 0,0 0-22 0,149-24 22 16,-8 3-22-16,-141 21 24 0,0 0-24 0,143-24 24 0,-8-4-24 15,-135 28 22-15,0 0-22 0,134-24 22 0,2 3-22 16,-136 21 22-16,0 0-22 0,138-24 23 0,-1 3-23 16,-137 21 22-16,0 0-22 0,136-21 23 0,-7 2-23 15,-129 19 21-15,0 0-21 0,134-21 21 0,-2-3-21 16,-132 24 17-16,0 0-17 0,134-24 17 0,-8-4-17 15,-126 28 13-15,0 0-13 0,121-24 13 0,6 0-13 16,-127 24 11-16,0 0-11 0,124-25 11 0,-8 1-11 16,-116 24 11-16,0 0-11 0,118-24 12 0,1 0-12 0,-119 24 9 15,0 0-9-15,121-28 10 0,5-1-10 0,-126 29 7 16,0 0-7-16,121-28 8 0,-3 4-8 0,-118 24 6 16,0 0-6-16,119-21 6 0,6 0-6 0,-125 21 4 0,0 0-4 15,125-19 5-15,-3-2-5 0,-122 21 4 0,0 0-4 16,120-19 4-16,0 6-4 0,-120 13 3 0,0 0-3 15,114-13 3-15,-3 10-3 0,-111 3 2 0,0 0-2 16,113-4 2-16,-3 4-2 0,-110 0 2 0,0 0-2 16,109-3 2-16,-7 3-2 0,-102 0 2 0,0 0-2 15,96 0 2-15,-6 0-2 0,-90 0 2 0,0 0-2 16,83 3 3-16,-1 4-3 0,-82-7 2 0,0 0-2 0,78 6 3 16,-11-6-3-16,-67 0 2 0,0 0-2 0,64 0 2 15,-10 0-2-15,-54 0 2 0,0 0-2 0,50 3 2 16,-8 2-2-16,-42-5 2 0,0 0-2 0,41 7 2 15,-3-3-2-15,-38-4 1 0,0 0-1 0,37 5 1 16,-5-5-1-16,-32 0 0 0,0 0 0 0,27 0 1 16,-3 3-1-16,-24-3 0 0,0 0 0 0,27 4 0 15,3 1 0-15,-30-5 0 0,0 0 0 0,28 7 0 0,2-7 0 16,-30 0 0-16,0 0 0 0,30 0 0 0,0-7 0 16,-30 7 0-16,0 0 0 0,30-5 0 0,7 1 0 15,-37 4-1-15,0 0 1 0,35-3 0 0,4-1 0 16,-39 4 0-16,0 0 0 0,34-1 0 0,-12 1 0 15,-22 0 0-15,0 0 0 0,18 0 0 0,-4 1 0 16,-14-1 0-16,0 0 0 0,7 4 0 0,-7-4 0 0,0 0 0 16,0 0 0-16,7 7 0 0,-12 1 0 15,5-8 0-15,0 0 0 0,-9 16 0 0,-12 8 0 0,21-24 0 16,0 0 0-16,-26 33 0 0,-11 3 0 0,37-36-1 16,0 0 1-16,-41 37 0 0,0-4 0 0,41-33-3 15,0 0 3-15,-31 24-2 0,8-5 2 0,23-19-4 0,0 0 4 16,-14 14-3-16,5-7 3 0,9-7-5 0,0 0 5 15,0 0-5-15,0 0 5 0,0 0-3 0,0 0 3 16,0 0-2-16,0 0 2 0,0 0-2 0,0 0 2 16,0 0-1-16,0 0 1 0,0 0 0 0,0 0 0 15,3-9 0-15,11-10 0 0,-14 19 0 0,0 0 0 16,23-33 0-16,4-12 0 0,-27 45 3 0,0 0-3 0,25-47 4 16,-4-1-4-16,-21 48 10 0,0 0-10 15,17-38 10-15,-6 10-10 0,-11 28 14 0,0 0-14 0,5-24 15 16,2 3-15-16,-7 21 16 0,0 0-16 0,2-15 17 15,-4 6-17-15,2 9 17 0,0 0-17 0,-9-16 17 16,-13-17-17-16,22 33 17 0,0 0-17 0,-36-34 17 16,-4 8-17-16,40 26 13 0,0 0-13 0,-37-19 13 15,1 7-13-15,36 12 5 0,0 0-5 0,-31-12 6 0,-10 3-6 16,41 9 0-16,0 0 0 0,-41-3 1 0,1 3-1 16,40 0 0-16,0 0 0 0,-32 0 0 0,14 0 0 15,4 0-2134-15</inkml:trace>
  <inkml:trace contextRef="#ctx0" brushRef="#br0" timeOffset="139768">6828 3629 1692 0,'0'0'0'16,"0"0"0"-16,0-33 0 0,0 33-5 0,0 0 5 15,5-24-5-15,-5 5 5 0,0 19-11 0,0 0 11 16,0-12-10-16,0 7 10 0,0 5 21 0,0 0-21 16,0-9 21-16,0 9-21 0,0 0 47 0,0 0-47 0,0 0 47 15,0 0-47-15,0 0 62 0,0 0-62 0,4 12 62 16,-11 21-62-16,7-33 51 0,0 0-51 0,-11 52 52 16,-3 17-52-16,14-69 30 0,0 0-30 0,-18 85 31 15,-8 12-31-15,26-97 19 0,0 0-19 0,-23 100 20 16,0-10-20-16,23-90 11 0,0 0-11 0,-23 92 11 15,2-2-11-15,21-90 6 0,0 0-6 0,-18 76 7 16,1-12-7-16,17-64 4 0,0 0-4 0,-16 50 4 16,4-7-4-16,12-43 3 0,0 0-3 0,-9 30 3 15,5-11-3-15,4-19 2 0,0 0-2 0,-2 15 2 16,2-9-2-16,0-6 2 0,0 0-2 0,0 0 2 16,0 0-2-16,0 0 1 0,0 0-1 0,9-16 1 0,0-17-1 15,0 0-1578-15</inkml:trace>
  <inkml:trace contextRef="#ctx0" brushRef="#br0" timeOffset="140237.75">7031 3503 1401 0,'0'0'0'0,"0"0"0"0,0-9 0 0,0 9 42 0,0 0-42 15,-4-7 42-15,1-2-42 0,3 9 87 0,0 0-87 16,0 0 88-16,-2-12-88 0,2 12 84 0,0 0-84 16,0-7 85-16,-3 2-85 0,3 5 54 0,0 0-54 15,0 0 55-15,-6-8-55 0,6 8 36 0,0 0-36 16,0 0 37-16,9-7-37 0,-9 7 28 0,0 0-28 16,14 0 29-16,9 0-29 0,-23 0 21 0,0 0-21 15,32 12 21-15,3 5-21 0,-35-17 9 0,0 0-9 16,34 24 10-16,-3 7-10 0,-31-31 2 0,0 0-2 0,27 28 3 15,-10 2-3-15,-17-30 1 0,0 0-1 0,13 27 2 16,-4 1-2-16,-9-28 1 0,0 0-1 0,0 29 1 16,-4 2-1-16,4-31 0 0,0 0 0 0,-14 33 1 15,-4 0-1-15,18-33 1 0,0 0-1 0,-26 28 2 16,-11-4-2-16,37-24 3 0,0 0-3 0,-46 21 3 16,-3-6-3-16,49-15 8 0,0 0-8 0,-50 16 8 0,-3-4-8 15,53-12 18-15,0 0-18 0,-51 9 19 0,2-4-19 16,49-5 27-16,0 0-27 0,-41 3 27 0,11-6-27 15,30 3 33-15,0 0-33 0,-23-2 34 0,9 2-34 16,14 0 34-16,0 0-34 0,-12 0 34 0,1 0-34 16,11 0 28-16,0 0-28 0,-5 0 29 0,5 0-29 15,0 0 21-15,0 0-21 0,0 0 22 0,5-19-22 16,-5 19 11-16,0 0-11 0,18-17 12 0,14-7-12 0,-1 1-1826 16</inkml:trace>
  <inkml:trace contextRef="#ctx0" brushRef="#br0" timeOffset="141301.79">7786 3433 1726 0,'0'0'0'0,"0"0"0"16,0 0 0-16,0 0 39 0,0 0-39 0,0 0 40 16,0 0-40-16,0 0 75 0,0 0-75 0,0 0 76 15,3 9-76-15,-3-9 78 0,0 0-78 0,-8 12 78 16,-10 18-78-16,18-30 38 0,0 0-38 0,-23 43 38 16,-9 11-38-16,32-54 28 0,0 0-28 0,-26 60 28 0,3 4-28 15,23-64 18-15,0 0-18 0,-18 61 19 0,4-25-19 16,14-36 11-16,0 0-11 0,-9 24 12 0,2-12-12 15,7-12 9-15,0 0-9 0,0 0 10 0,4 9-10 16,-4-9 12-16,0 0-12 0,12-12 12 0,11-17-12 16,-23 29 13-16,0 0-13 0,32-37 13 0,8-11-13 15,-40 48 18-15,0 0-18 0,46-49 18 0,-2 6-18 16,-44 43 20-16,0 0-20 0,43-36 21 0,-5 11-21 0,-38 25 22 16,0 0-22-16,32-15 22 0,-9 10-22 0,-23 5 14 15,0 0-14-15,14 3 15 0,-1 6-15 0,-13-9 9 16,0 0-9-16,7 15 9 0,0 15-9 0,-7-30 7 0,0 0-7 15,8 36 7-15,1 7-7 0,-9-43 3 16,0 0-3-16,11 42 3 0,1-2-3 0,-12-40 2 0,0 0-2 16,11 29 2-16,3-6-2 0,-14-23 0 0,0 0 0 15,12 12 1-15,-3-12-1 0,-9 0 0 0,0 0 0 16,9-16 0-16,1-15 0 0,-10 31 0 0,0 0 0 16,13-42 1-16,-4-3-1 0,-9 45 0 0,0 0 0 15,8-51 1-15,-4-1-1 0,-4 52 1 0,0 0-1 16,2-45 1-16,1 8-1 0,-3 37 3 0,0 0-3 15,0-29 4-15,6 5-4 0,-6 24 4 0,0 0-4 0,3-19 5 16,6 7-5-16,-9 12 7 0,0 0-7 0,16-13 7 16,9 6-7-16,-25 7 7 0,0 0-7 0,31-5 8 15,10 2-8-15,-41 3 6 0,0 0-6 0,46 0 7 16,3 3-7-16,-49-3 3 0,0 0-3 0,51 4 4 16,-7-4-4-16,-44 0 1 0,0 0-1 0,36 1 1 0,-13 6-1 15,-23-7 0-15,0 0 0 0,19 4 0 0,-7 5 0 16,-12-9 0-16,0 0 0 0,9 3 0 0,-9-3 0 15,0 0-2-15,0 0 2 0,0 9-1 0,0 3 1 16,0-12-3-16,0 0 3 0,-5 17-3 0,-2 6 3 16,7-23-5-16,0 0 5 0,-11 20-5 0,-1 5 5 15,12-25-5-15,0 0 5 0,-18 19-5 0,4 1 5 16,14-20-5-16,0 0 5 0,-14 18-4 0,5 2 4 16,9-20-5-16,0 0 5 0,-5 19-5 0,-2-10 5 15,7-9-6-15,0 0 6 0,0 0-6 0,-2 7 6 0,2-7-10 16,0 0 10-16,0 0-9 0,9 2 9 0,-9-2-14 15,0 0 14-15,14-2-13 0,9-5 13 0,-23 7-22 16,0 0 22-16,26-17-21 0,6-6 21 0,-32 23-17 0,0 0 17 16,27-26-17-16,-5-1 17 0,-22 27-10 0,0 0 10 15,20-37-9-15,1-11 9 0,-21 48-5 0,0 0 5 16,14-57-4-16,0-19 4 0,-14 76-1 0,0 0 1 16,9-70 0-16,0 12 0 0,-9 58 0 0,0 0 0 15,3-42 1-15,-1 21-1 0,-2 21 4 0,0 0-4 16,0-12 5-16,-2 3-5 0,2 9 11 0,0 0-11 15,0 0 12-15,0 0-12 0,0 0 16 0,0 0-16 0,-12 6 17 16,-11 13-17-16,23-19 14 0,0 0-14 0,-26 33 14 16,6 17-14-16,20-50 8 0,0 0-8 0,-12 67 8 15,7 11-8-15,5-78 3 0,0 0-3 0,-4 83 4 16,9-7-4-16,-5-76 1 0,0 0-1 0,9 71 1 16,9 5-1-16,-18-76 0 0,0 0 0 0,21 68 1 15,7-14-1-15,-28-54 0 0,0 0 0 0,29 48 0 0,2-5 0 16,-31-43 0-16,0 0 0 0,34 33 0 0,3-12 0 15,-37-21-1-15,0 0 1 0,35 7 0 0,-3-18 0 16,0 3-1848-16</inkml:trace>
  <inkml:trace contextRef="#ctx0" brushRef="#br0" timeOffset="141735.65">9248 3551 1636 0,'0'0'0'16,"0"0"0"-16,0 0 0 0,0 0 19 0,0 0-19 15,0 0 20-15,-9 0-20 0,9 0 46 0,0 0-46 16,0 0 47-16,0 0-47 0,0 0 57 0,0 0-57 15,0 0 58-15,0 0-58 0,0 0 32 0,0 0-32 0,-7 16 32 16,-2 6-32-16,9-22 27 0,0 0-27 0,-10 37 27 16,1 14-27-16,9-51 23 0,0 0-23 0,-9 61 24 15,-1 8-24-15,10-69 21 0,0 0-21 0,-9 76 21 16,-4-3-21-16,13-73 21 0,0 0-21 0,-14 73 22 16,-3 6-22-16,17-79 17 0,0 0-17 0,-13 73 18 15,-1-12-18-15,14-61 21 0,0 0-21 0,-14 53 21 16,2-9-21-16,12-44 15 0,0 0-15 0,-11 41 16 15,2-8-16-15,9-33 13 0,0 0-13 0,-5 28 14 0,-2-13-14 16,7-15 10-16,0 0-10 0,-2 9 10 0,2-9-10 16,0 0 6-16,0 0-6 0,-3 7 7 0,3-7-7 15,0 0 4-15,0 0-4 0,-9-16 4 0,-2-24-4 16,-1 4-1672-16</inkml:trace>
  <inkml:trace contextRef="#ctx0" brushRef="#br0" timeOffset="142187.94">9389 3620 1535 0,'0'0'0'15,"0"0"0"-15,0 0 0 0,0 0 35 0,0 0-35 16,9-3 35-16,-9 3-35 0,0 0 68 0,0 0-68 15,0 0 68-15,0 0-68 0,0 0 81 0,0 0-81 16,0 0 82-16,0 0-82 0,0 0 54 0,0 0-54 16,0 0 55-16,0 0-55 0,0 0 43 0,0 0-43 0,0 0 43 15,0 0-43-15,0 0 36 0,0 0-36 0,-4 19 36 16,3 10-36-16,1-29 28 0,0 0-28 0,-9 45 28 16,2 23-28-16,7-68 23 0,0 0-23 0,-5 69 24 15,-1-1-24-15,6-68 20 0,0 0-20 0,-5 65 21 16,1-8-21-16,4-57 14 0,0 0-14 0,-8 59 15 0,-3 2-15 15,11-61 11-15,0 0-11 0,-9 60 11 0,2-3-11 16,7-57 8-16,0 0-8 0,-5 49 8 0,0-4-8 16,5-45 9-16,0 0-9 0,-4 36 9 0,1-5-9 15,3-31 10-15,0 0-10 0,0 21 10 0,0-9-10 16,0-12 15-16,0 0-15 0,0 5 16 0,0-5-16 16,0 0 23-16,0 0-23 0,0 0 23 0,0 0-23 15,0 0 27-15,0 0-27 0,0 0 27 0,0 0-27 0,0 0 24 16,0 0-24-16,0 0 25 0,0 0-25 0,0 0 22 15,0 0-22-15,0 0 23 0,0-12-23 0,0 12 14 16,0 0-14-16,3-26 14 0,6-22-14 0,-4 1-1945 16</inkml:trace>
  <inkml:trace contextRef="#ctx0" brushRef="#br0" timeOffset="144352.43">10388 3911 1547 0,'0'0'0'0,"0"0"0"16,-18-7 0-16,18 7 66 0,0 0-66 0,-18-5 67 15,-5-2-67-15,23 7 79 0,0 0-79 0,-28 0 79 16,-12 7-79-16,40-7 47 0,0 0-47 0,-41 9 48 15,-3 10-48-15,44-19 16 0,0 0-16 0,-37 17 17 0,9-1-17 16,28-16 4-16,0 0-4 0,-18 17 4 16,4 5-4-16,14-22 0 0,0 0 0 0,0 25 1 0,7 7-1 15,-7-32-1-15,0 0 1 0,21 37 0 0,11 3 0 16,-32-40-2-16,0 0 2 0,35 45-2 0,-7-6 2 16,-28-39-5-16,0 0 5 0,27 38-4 0,-8-6 4 15,-19-32-7-15,0 0 7 0,13 24-7 0,-5-7 7 16,-8-17-4-16,0 0 4 0,0 16-3 0,-5-8 3 15,5-8-2-15,0 0 2 0,-12 7-1 0,-8-2 1 0,20-5-1 16,0 0 1-16,-30 0 0 0,-16-5 0 0,46 5 0 16,0 0 0-16,-49-15 0 0,0-3 0 0,49 18 0 15,0 0 0-15,-41-22 0 0,6 5 0 0,35 17 7 0,0 0-7 16,-25-13 8-16,8 5-8 0,17 8 24 0,0 0-24 16,-9-7 25-16,9 7-25 0,0 0 35 0,0 0-35 15,-9-9 35-15,9 9-35 0,0 0 34 0,0 0-34 16,0 0 34-16,9 16-34 0,-9-16 21 0,0 0-21 15,26 12 21-15,11 2-21 0,-37-14 12 0,0 0-12 16,50 15 13-16,10 4-13 0,-60-19 7 0,0 0-7 16,67 14 8-16,8-3-8 0,-75-11 4 0,0 0-4 0,78 0 4 15,-2-12-4-15,-76 12 4 0,0 0-4 16,74-25 4-16,5-2-4 0,-79 27 3 0,0 0-3 0,78-33 4 16,-7-7-4-16,-71 40 7 0,0 0-7 0,59-43 7 15,-13 5-7-15,-46 38 14 0,0 0-14 0,37-44 15 16,-10-8-15-16,-27 52 25 0,0 0-25 0,17-45 26 15,-8 4-26-15,-9 41 33 0,0 0-33 0,4-28 33 16,-4 9-33-16,0 19 34 0,0 0-34 0,-16-12 34 16,-21 3-34-16,37 9 31 0,0 0-31 0,-46 7 31 0,-12 18-31 15,58-25 28-15,0 0-28 0,-55 38 29 0,-3 8-29 16,58-46 15-16,0 0-15 0,-46 45 16 0,14-8-16 16,32-37 5-16,0 0-5 0,-17 24 6 0,8-12-6 15,9-12 0-15,0 0 0 0,0 9 1 0,9-6-1 16,-9-3-1-16,0 0 1 0,23-7 0 0,17-7 0 15,-40 14-3-15,0 0 3 0,46-15-3 0,0-6 3 0,-46 21-7 16,0 0 7-16,42-28-7 0,-1-5 7 0,-41 33-6 16,0 0 6-16,32-27-6 0,-9 11 6 0,-23 16-1 15,0 0 1-15,14-12-1 0,-6 7 1 0,-8 5 0 16,0 0 0-16,0 0 0 0,0 0 0 0,0 0 1 0,0 0-1 16,0 0 1-16,-7 17-1 0,7-17 2 0,0 0-2 15,-1 28 2-15,-8 5-2 0,9-33 1 0,0 0-1 16,-5 40 1-16,-3 5-1 0,8-45 0 0,0 0 0 15,0 43 0-15,9-7 0 0,-9-36 0 0,0 0 0 16,14 33 0-16,8-5 0 0,-22-28-1 0,0 0 1 16,26 14-1-16,11-11 1 0,-37-3-2 0,0 0 2 15,46-5-2-15,9-11 2 0,-55 16-2 0,0 0 2 16,61-21-1-16,-2-13 1 0,-59 34-1 0,0 0 1 0,58-38-1 16,-4-2 1-16,-54 40-1 0,0 0 1 0,52-40 0 15,0-8 0-15,-52 48 0 0,0 0 0 0,43-54 0 16,-4-13 0-16,-39 67 0 0,0 0 0 0,31-73 0 15,-2 4 0-15,-29 69 0 0,0 0 0 0,21-56 1 16,-12 23-1-16,-9 33 2 0,0 0-2 0,5-17 3 16,-2 10-3-16,-3 7 7 0,0 0-7 0,0 0 8 0,-14-12-8 15,14 12 12-15,0 0-12 0,-17 0 12 0,-17 16-12 16,34-16 16-16,0 0-16 0,-37 27 17 0,4 24-17 16,33-51 7-16,0 0-7 0,-27 58 7 0,4 8-7 15,23-66 0-15,0 0 0 0,-12 68 1 0,8-8-1 16,4-60-1-16,0 0 1 0,4 49-1 0,8-8 1 15,-12-41-4-15,0 0 4 0,18 37-3 0,10-5 3 16,-28-32-10-16,0 0 10 0,37 32-9 0,11-5 9 16,-48-27-13-16,0 0 13 0,51 18-12 0,0-12 12 0,-51-6-12 15,0 0 12-15,51 0-12 0,-5-15 12 0,-46 15-12 16,0 0 12-16,41-21-11 0,-4-7 11 0,-37 28-9 16,0 0 9-16,28-24-9 0,-2 0 9 0,-26 24-7 0,0 0 7 15,27-28-7-15,-4-5 7 0,-23 33-6 0,0 0 6 16,23-39-5-16,-6-10 5 0,-17 49-2 0,0 0 2 15,13-53-2-15,-5-6 2 0,-8 59 0 0,0 0 0 16,9-50 0-16,-2 25 0 0,-7 25 1 0,0 0-1 16,4-15 2-16,-4 15-2 0,0 0 6 0,0 0-6 15,0 0 6-15,0 0-6 0,0 0 11 0,0 0-11 16,-9 12 12-16,-2 9-12 0,11-21 14 0,0 0-14 0,-15 36 14 16,-3 16-14-16,18-52 8 0,0 0-8 0,-16 53 9 15,2 6-9-15,14-59 4 0,0 0-4 0,-12 54 4 16,3-6-4-16,9-48 1 0,0 0-1 0,-5 45 1 15,6-1-1-15,-1-44 0 0,0 0 0 0,7 39 0 16,4-6 0-16,-11-33-1 0,0 0 1 0,18 28 0 16,8-2 0-16,-26-26-2 0,0 0 2 0,32 19-1 0,8-7 1 15,-40-12-7-15,0 0 7 0,43 4-7 0,-3-11 7 16,4-2-1902-16</inkml:trace>
  <inkml:trace contextRef="#ctx0" brushRef="#br0" timeOffset="144620.7">11769 4017 1524 0,'0'0'0'15,"0"0"0"-15,8 7 0 0,-8-7 17 0,0 0-17 16,18 1 17-16,7-1-17 0,-25 0 37 0,0 0-37 16,35-1 38-16,9-3-38 0,-44 4 53 0,0 0-53 15,51-3 54-15,11 3-54 0,-62 0 34 0,0 0-34 16,58 3 34-16,-1-6-34 0,-57 3 26 0,0 0-26 0,53-12 26 16,0-9-26-16,1 0-1335 0</inkml:trace>
  <inkml:trace contextRef="#ctx0" brushRef="#br0" timeOffset="145355.75">12513 3565 1983 0,'0'0'0'0,"0"0"0"0,0 0 0 16,0 0 13-16,0 0-13 0,9 7 13 0,1-2-13 15,-10-5 65-15,0 0-65 0,22 16 65 0,6 11-65 16,-28-27 68-16,0 0-68 0,37 49 68 0,5 20-68 16,-42-69 30-16,0 0-30 0,46 85 31 0,3 15-31 15,-49-100 21-15,0 0-21 0,39 113 22 0,-14 16-22 16,-25-129 15-16,0 0-15 0,2 134 15 0,-22-10-15 0,20-124 9 16,0 0-9-16,-40 123 10 0,-20 10-10 0,60-133 13 15,0 0-13-15,-81 132 13 0,-16-9-13 0,97-123 19 0,0 0-19 16,-101 107 20-16,6-13-20 0,95-94 27 0,0 0-27 15,-90 81 27-15,9-15-27 0,81-66 30 0,0 0-30 16,-78 59 30-16,2-11-30 0,76-48 29 0,0 0-29 16,-77 29 29-16,4-13-29 0,73-16 22 0,0 0-22 15,-72-4 23-15,1-11-23 0,71 15 6 0,0 0-6 16,-68-26 7-16,1-14-7 0,3-1-1983 0</inkml:trace>
  <inkml:trace contextRef="#ctx0" brushRef="#br0" timeOffset="146102.07">6553 3094 1659 0,'0'0'0'0,"0"0"0"16,0-7 0-16,0 7 45 0,0 0-45 0,0-8 45 16,0-1-45-16,0 9 91 0,0 0-91 0,-4-10 92 15,3 4-92-15,1 6 92 0,0 0-92 0,0 0 93 16,-9-8-93-16,9 8 54 0,0 0-54 0,-9 2 54 16,-14 8-54-16,23-10 39 0,0 0-39 0,-35 29 40 0,-11 23-40 15,46-52 30-15,0 0-30 0,-57 78 31 0,-3 35-31 16,60-113 25-16,0 0-25 0,-61 126 25 0,4 11-25 15,57-137 13-15,0 0-13 0,-53 148 13 0,7 19-13 16,46-167 12-16,0 0-12 0,-31 166 13 0,13 2-13 16,18-168 9-16,0 0-9 0,0 154 10 0,12-12-10 15,-12-142 7-15,0 0-7 0,32 124 7 0,14-22-7 16,-46-102 8-16,0 0-8 0,58 92 9 0,11-19-9 0,-69-73 13 16,0 0-13-16,76 64 13 0,-2-11-13 0,-74-53 16 15,0 0-16-15,72 42 17 0,-1-14-17 0,-71-28 29 16,0 0-29-16,60 20 29 0,-13-4-29 0,-47-16 34 0,0 0-34 15,37 10 35-15,-14-5-35 0,-23-5 35 0,0 0-35 16,13-3 35-16,-13 3-35 0,0 0 21 0,0 0-21 16,-9-29 22-16,-23-23-22 0,32 52 13 0,0 0-13 15,-44-57 14-15,-9 5-14 0,2-4-2072 0</inkml:trace>
  <inkml:trace contextRef="#ctx0" brushRef="#br0" timeOffset="147002.01">5158 3968 1737 0,'0'0'0'0,"0"0"0"0,8-24 0 0,-8 24 78 15,0 0-78-15,6-17 78 0,-1 5-78 0,-5 12 145 16,0 0-145-16,7-13 145 0,-2 1-145 0,-5 12 89 0,0 0-89 15,0 0 89-15,6-7-89 0,-6 7 37 0,0 0-37 16,0 0 38-16,3 12-38 0,-3-12 25 0,0 0-25 16,9 25 25-16,5 23-25 0,-14-48 14 0,0 0-14 15,11 68 14-15,-2 29-14 0,-9-97 10 0,0 0-10 16,3 114 10-16,-3-2-10 0,0-112 7 0,0 0-7 16,-5 118 7-16,-4-6-7 0,9-112 5 0,0 0-5 15,-12 97 6-15,1-21-6 0,11-76 4 0,0 0-4 16,-9 58 5-16,4-22-5 0,5-36 6 0,0 0-6 15,-7 17 6-15,2-8-6 0,5-9 7 0,0 0-7 0,0 0 8 16,-6 0-8-16,6 0 11 0,0 0-11 0,-3-17 11 16,-3-25-11-16,6 42 15 0,0 0-15 0,-3-52 15 15,6-8-15-15,-3 60 18 0,0 0-18 0,15-61 18 16,2 9-18-16,-17 52 20 0,0 0-20 0,23-45 20 16,-3 9-20-16,-20 36 19 0,0 0-19 0,24-28 20 15,1 4-20-15,-25 24 11 0,0 0-11 0,30-30 11 0,7-6-11 16,-37 36 7-16,0 0-7 0,35-36 7 0,2-4-7 15,-37 40 5-15,0 0-5 0,41-40 5 0,-4-1-5 16,-37 41 4-16,0 0-4 0,35-40 4 0,-3 3-4 16,-32 37 3-16,0 0-3 0,26-39 3 0,-3 2-3 15,-23 37 1-15,0 0-1 0,14-41 2 0,-1-2-2 16,-13 43 1-16,0 0-1 0,5-49 2 0,-5-5-2 16,0 54 2-16,0 0-2 0,-5-52 2 0,-4 4-2 0,9 48 2 15,0 0-2-15,-9-36 3 0,4 15-3 0,5 21 3 16,0 0-3-16,-4-12 4 0,-1 5-4 0,5 7 5 15,0 0-5-15,-4-9 5 0,4 9-5 0,0 0 5 16,0 0-5-16,0 0 5 0,-5 30-5 0,5-30 2 0,0 0-2 16,0 43 3-16,2 21-3 0,-2-64 1 0,0 0-1 15,3 78 2-15,3 1-2 0,-6-79 0 0,0 0 0 16,7 78 0-16,2 7 0 0,-9-85-1 0,0 0 1 16,14 80 0-16,0-8 0 0,-14-72-2 0,0 0 2 15,14 63-2-15,-5-8 2 0,-9-55-3 0,0 0 3 16,12 52-3-16,-3-10 3 0,-9-42-3 0,0 0 3 15,9 39-3-15,-2 3 3 0,-7-42-2 0,0 0 2 0,7 36-2 16,-2-8 2-16,-5-28-2 0,0 0 2 0,4 19-1 16,-4-7 1-16,0-12-1 0,0 0 1 0,0 9 0 15,0-9 0-15,0 0-1 0,0 0 1 0,5 8 0 16,-5-8 0-16,0 0-2 0,0 0 2 0,0 7-1 16,0-7 1-16,0 0-2073 0</inkml:trace>
  <inkml:trace contextRef="#ctx0" brushRef="#br0" timeOffset="148668.31">4955 4347 1547 0,'0'0'0'0,"0"0"0"15,0 0 0-15,0 0 88 0,0 0-88 0,0 0 89 16,0 0-89-16,0 0 159 0,0 0-159 0,0 0 160 15,-6-19-160-15,6 19 98 0,0 0-98 0,0 0 98 0,-7-9-98 16,7 9 60-16,0 0-60 0,-1-5 61 0,1 5-61 16,0 0 33-16,0 0-33 0,-13-12 33 0,-10 0-33 15,23 12 26-15,0 0-26 0,-31-19 26 0,-13-2-26 16,44 21 21-16,0 0-21 0,-43-21 22 16,11 6-22-16,32 15 21 0,0 0-21 0,-38-16 22 0,-19-1-22 15,57 17 19-15,0 0-19 0,-56-19 20 0,5-2-20 0,51 21 31 16,0 0-31-16,-55-21 31 0,-3-3-31 0,58 24 32 15,0 0-32-15,-67-31 32 0,-6-5-32 0,73 36 42 16,0 0-42-16,-72-37 42 0,3-2-42 0,69 39 42 16,0 0-42-16,-76-42 42 0,-10-6-42 0,86 48 38 15,0 0-38-15,-90-56 39 0,0 3-39 0,90 53 33 0,0 0-33 16,-86-56 33-16,6 6-33 0,80 50 27 0,0 0-27 16,-77-55 27-16,-6-6-27 0,83 61 23 0,0 0-23 15,-85-62 23-15,7-2-23 0,78 64 20 0,0 0-20 0,-70-64 20 16,1-2-20-16,69 66 18 0,0 0-18 0,-67-61 19 15,-2 6-19-15,69 55 15 0,0 0-15 0,-58-52 16 16,3 2-16-16,55 50 15 0,0 0-15 0,-45-52 16 16,6 7-16-16,39 45 13 0,0 0-13 0,-32-43 14 15,9 6-14-15,23 37 12 0,0 0-12 0,-23-29 12 16,5-2-12-16,18 31 9 0,0 0-9 0,-14-24 10 16,0-1-10-16,14 25 8 0,0 0-8 0,-12-20 9 15,3 1-9-15,9 19 7 0,0 0-7 0,-5-14 7 16,0-5-7-16,5 19 5 0,0 0-5 0,-8-16 6 15,7 7-6-15,1 9 5 0,0 0-5 0,0 0 6 16,-4-8-6-16,4 8 5 0,0 0-5 0,0 0 5 0,-5-9-5 16,5 9 3-16,0 0-3 0,0 0 3 0,0 0-3 15,0 0 1-15,0 0-1 0,0 0 1 0,0 0-1 16,0 0 0-16,0 0 0 0,0 0 0 0,0 0 0 16,0 0-2-16,0 0 2 0,-4-7-2 0,4 7 2 15,0 0-6-15,0 0 6 0,0 0-5 0,0 0 5 16,0 0-16-16,0 0 16 0,9 12-16 0,0 7 16 0,0-1-2470 15</inkml:trace>
  <inkml:trace contextRef="#ctx0" brushRef="#br0" timeOffset="150036.26">2448 2675 919 0,'0'0'0'16,"0"0"0"-16,0 0 0 0,0 0 67 0,0 0-67 15,0 0 67-15,6-8-67 0,-6 8 105 0,0 0-105 16,0 0 106-16,5-9-106 0,-5 9 101 0,0 0-101 16,0 0 102-16,0 0-102 0,0 0 101 0,0 0-101 15,0 0 101-15,0 0-101 0,0 0 80 0,0 0-80 16,-5 12 80-16,-1-3-80 0,6-9 65 0,0 0-65 0,-9 28 65 16,-8 20-65-16,17-48 53 0,0 0-53 0,-23 66 54 15,0 19-54-15,23-85 43 0,0 0-43 0,-21 88 43 16,1-10-43-16,20-78 44 0,0 0-44 0,-14 71 44 15,2-14-44-15,12-57 36 0,0 0-36 0,-9 41 36 16,0-13-36-16,9-28 31 0,0 0-31 0,0 12 31 16,0-12-31-16,0 0 28 0,0 0-28 0,0 0 29 0,6 4-29 15,-6-4 21-15,0 0-21 0,3-7 22 0,6-7-22 16,-9 14 24-16,0 0-24 0,12-28 24 0,4-12-24 16,-16 40 24-16,0 0-24 0,21-53 24 0,6-15-24 15,-27 68 28-15,0 0-28 0,28-78 29 0,-2-10-29 16,-26 88 28-16,0 0-28 0,29-92 28 0,1 11-28 15,-30 81 22-15,0 0-22 0,23-69 22 0,-9 17-22 16,-14 52 22-16,0 0-22 0,12-36 22 0,-7 15-22 0,-5 21 20 16,0 0-20-16,6-9 20 0,-6 9-20 0,0 0 16 15,0 0-16-15,0 0 17 0,8-10-17 0,-8 10 16 16,0 0-16-16,6-2 16 0,11-1-16 0,-17 3 10 16,0 0-10-16,30 0 11 0,22 3-11 0,-52-3 2 0,0 0-2 15,61 5 3-15,8 11-3 0,-69-16 0 0,0 0 0 16,69 17 0-16,1 14 0 0,-70-31-1 0,0 0 1 15,69 33-1-15,-7 7 1 0,-62-40-1 0,0 0 1 16,60 45-1-16,-7-2 1 0,-53-43-4 0,0 0 4 16,51 42-3-16,-7-6 3 0,-44-36-5 0,0 0 5 15,41 33-4-15,-8-5 4 0,-33-28-6 0,0 0 6 16,35 24-5-16,-8-5 5 0,-27-19-5 0,0 0 5 0,26 12-5 16,-6-3 5-16,-20-9-4 0,0 0 4 0,17 5-4 15,1-2 4-15,-18-3-5 0,0 0 5 0,14 0-4 16,-2-5 4-16,3 2-2073 0</inkml:trace>
  <inkml:trace contextRef="#ctx0" brushRef="#br0" timeOffset="151480.54">3863 3345 1278 0,'0'0'0'0,"0"0"0"0,0 0 0 16,0 0 38-16,0 0-38 0,0 0 38 0,0 0-38 15,0 0 87-15,0 0-87 0,0 0 88 0,0 0-88 16,0 0 70-16,0 0-70 0,0 0 71 0,0 0-71 16,0 0 31-16,0 0-31 0,0 0 32 0,0 0-32 15,0 0 19-15,0 0-19 0,0 0 20 0,0 0-20 0,0 0 15 16,0 0-15-16,14 24 15 0,-2-11-15 0,-12-13 10 16,0 0-10-16,18 17 11 0,1 2-11 0,-19-19 9 15,0 0-9-15,22 14 10 0,1 0-10 0,-23-14 10 16,0 0-10-16,22 12 10 0,-4-4-10 0,-18-8 17 0,0 0-17 15,14 6 17-15,-5 0-17 0,-9-6 25 0,0 0-25 16,9 4 25-16,-9-4-25 0,0 0 23 0,0 0-23 16,9 5 24-16,-9-5-24 0,0 0 17 0,0 0-17 15,0 0 18-15,0 0-18 0,0 0 11 0,0 0-11 16,0 0 11-16,0 0-11 0,0 0-1478 0</inkml:trace>
  <inkml:trace contextRef="#ctx0" brushRef="#br0" timeOffset="151871.84">3844 3572 1412 0,'0'0'0'0,"0"0"0"0,0 0 0 16,0 0 0-16,0 0 0 0,-9-7 0 0,9 7 0 16,0 0 42-16,0 0-42 0,0 0 43 0,0 0-43 15,0 0 73-15,0 0-73 0,0 0 74 0,0 0-74 0,0 0 56 16,0 0-56-16,0 0 57 0,0 0-57 0,0 0 51 16,0 0-51-16,0 0 51 0,0 0-51 0,0 0 39 15,0 0-39-15,10 10 40 0,3-4-40 0,-13-6 30 16,0 0-30-16,14 6 30 0,-2 0-30 0,-12-6 22 15,0 0-22-15,14 7 22 0,0 1-22 0,-14-8 15 0,0 0-15 16,18 12 16-16,0 4-16 0,-18-16 16 0,0 0-16 16,14 12 17-16,-2 0-17 0,-12-12 16 0,0 0-16 15,14 9 16-15,-9-9-16 0,-5 0 16 0,0 0-16 16,0 0 16-16,0 0-16 0,0 0 9 0,0 0-9 16,9 8 9-16,-9-8-9 0,0 0-1581 0</inkml:trace>
  <inkml:trace contextRef="#ctx0" brushRef="#br0" timeOffset="152292.94">4210 3516 1323 0,'0'0'0'0,"0"0"0"0,0 0 0 0,0 0 26 16,0 0-26-16,4 7 26 0,-4-7-26 0,0 0 45 15,0 0-45-15,0 0 46 0,9 13-46 0,-9-13 32 16,0 0-32-16,9 3 32 0,-1 6-32 0,-8-9 17 0,0 0-17 15,11 5 17-15,-2 2-17 0,-9-7 10 0,0 0-10 16,17 7 11-16,6 1-11 0,-23-8 7 0,0 0-7 16,22 9 8-16,-8 7-8 0,-14-16 6 0,0 0-6 15,14 12 6-15,-5-7-6 0,-9-5 5 0,0 0-5 16,8 3 5-16,-2 1-5 0,-6-4 4 0,0 0-4 16,0 0 4-16,9 5-4 0,-9-5 3 0,0 0-3 15,0 0 4-15,0 0-4 0,0 0 2 0,0 0-2 0,0 0 3 16,3 7-3-16,-3-7 1 0,0 0-1 15,0 0 2-15,5 9-2 0,-1-4-1174 0</inkml:trace>
  <inkml:trace contextRef="#ctx0" brushRef="#br0" timeOffset="152586.17">4202 3677 1076 0,'0'0'0'0,"0"0"0"0,0 0 0 16,0 0-2-16,0 0 2 0,8 0-2 0,-8 0 2 16,0 0-7-16,0 0 7 0,13 0-6 0,1 7 6 15,-14-7 7-15,0 0-7 0,14 6 8 0,-2-3-8 0,-12-3 43 16,0 0-43-16,14 9 44 0,-1-2-44 0,-13-7 72 15,0 0-72-15,10 5 72 0,3 2-72 0,-13-7 68 0,0 0-68 16,14 8 68-16,-4 4-68 0,-10-12 44 0,0 0-44 16,9 13 45-16,-2 4-45 0,2-2-1088 0</inkml:trace>
  <inkml:trace contextRef="#ctx0" brushRef="#br0" timeOffset="194936.86">2034 2364 931 0,'0'0'0'0,"0"0"0"16,0 0 0-16,0 0 7 0,0 0-7 0,0 0 8 15,0 0-8-15,0 0 8 0,0 0-8 0,0 0 9 16,0 0-9-16,0 0 7 0,0 0-7 0,0 0 8 0,0 0-8 15,0 0 2-15,0 0-2 0,0 0 2 0,0 0-2 16,0 0 1-16,0 0-1 0,0 0 1 0,0 0-1 16,0 0 1-16,0 0-1 0,0 0 1 0,0 0-1 15,0 0 16-15,0 0-16 0,0 0 17 0,0 0-17 16,0 0 52-16,0 0-52 0,0 0 52 0,0 0-52 16,0 0 81-16,0 0-81 0,0 0 82 0,0 0-82 15,0 0 85-15,0 0-85 0,0 0 85 0,0 0-85 0,0 0 83 16,0 0-83-16,0 0 84 0,0 0-84 0,0 0 72 15,0 0-72-15,0 0 73 0,0 0-73 0,0 0 60 16,0 0-60-16,0 0 60 0,0 0-60 0,0 0 54 0,0 0-54 16,0 0 55-16,0 0-55 0,0 0 47 0,0 0-47 15,0 0 47-15,0 0-47 0,0 0 44 0,0 0-44 16,0 0 44-16,0 0-44 0,0 0 35 0,0 0-35 16,0 0 36-16,0 0-36 0,0 0 28 0,0 0-28 15,0 0 29-15,0 0-29 0,0 0 23 0,0 0-23 16,35-21 24-16,-12 14-24 0,-23 7 14 0,0 0-14 15,18-5 15-15,-1 2-15 0,-17 3 8 0,0 0-8 0,18-4 9 16,-4 4-9-16,-14 0 4 0,0 0-4 0,14-3 4 16,0 1-4-16,-14 2 2 0,0 0-2 0,13 0 2 15,1 0-2-15,-14 0 1 0,0 0-1 0,14-7 2 16,0-2-2-16,-14 9 1 0,0 0-1 0,18-7 1 16,3 6-1-16,-21 1 1 0,0 0-1 0,24-4 2 15,6 4-2-15,-30 0 1 0,0 0-1 0,32-7 2 16,5-1-2-16,-37 8 1 0,0 0-1 0,41-9 1 15,8 2-1-15,-49 7 1 0,0 0-1 0,50-5 1 0,2-4-1 16,-52 9 1-16,0 0-1 0,48-7 1 0,0-1-1 16,-48 8 1-16,0 0-1 0,40-9 1 0,3-1-1 15,-43 10 1-15,0 0-1 0,40-6 1 0,4 3-1 16,-44 3 1-16,0 0-1 0,43-3 2 0,-5 1-2 16,-38 2 1-16,0 0-1 0,34 0 2 0,-4-4-2 15,-30 4 1-15,0 0-1 0,23-3 1 0,-9 3-1 16,-14 0 1-16,0 0-1 0,12 0 1 0,-3 0-1 15,-9 0 0-15,0 0 0 0,9 0 1 0,-9 0-1 0,0 0 0 16,0 0 0-16,0 0 1 0,5 0-1 0,-5 0 0 16,0 0 0-16,0 0 1 0,0 0-1 0,0 0 0 15,0 0 0-15,0 0 1 0,0 0-1 0,0 0 0 0,0 0 0 16,0 0 1-16,0 0-1 0,0 0 0 0,0 0 0 16,9-5 0-16,-9 5 0 0,0 0 0 0,0 0 0 15,0 0 0-15,0 0 0 0,0 0 0 0,0 0 0 16,-3 5 0-16,3-5 0 0,0 0 0 0,0 0 0 0,0 0 0 15,0 0 0-15,0 0 0 0,0 0 0 0,0 0 0 16,0 0 0-16,0 0 0 0,0 0 0 0,0 0 0 16,0 0 0-16,0 0 0 0,0 0 0 0,0 0 1 15,0 0-1-15,0 0 0 0,0 0 0 0,0 0 1 16,0 0-1-16,0 0 1 0,0 0-1 0,0 0 1 16,0 0-1-16,0 0 2 0,0 0-2 0,0 0 2 15,0 0-2-15,0 0 3 0,0 0-3 0,0 0 3 16,0 0-3-16,0 0 3 0,0 0-3 0,0 0 3 15,0 0-3-15,0 0 2 0,0 0-2 0,-9 0 2 0,-9 9-2 16,4 1-1794-16</inkml:trace>
  <inkml:trace contextRef="#ctx0" brushRef="#br0" timeOffset="195694.74">4046 2191 516 0,'0'0'0'0,"0"0"0"0,25 9 0 16,2 1-327-16</inkml:trace>
</inkml:ink>
</file>

<file path=ppt/ink/ink1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6:48:46.566"/>
    </inkml:context>
    <inkml:brush xml:id="br0">
      <inkml:brushProperty name="width" value="0.05292" units="cm"/>
      <inkml:brushProperty name="height" value="0.05292" units="cm"/>
      <inkml:brushProperty name="color" value="#FF0000"/>
    </inkml:brush>
  </inkml:definitions>
  <inkml:trace contextRef="#ctx0" brushRef="#br0">5200 6509 1748 0,'0'0'0'0,"0"0"0"16,0 0 0-16,0 0 58 0,0 0-58 0,0 0 59 15,0 0-59-15,0 0 100 0,0 0-100 0,0 0 101 16,0 0-101-16,0 0 54 0,0 0-54 0,0 0 55 15,0 0-55-15,0 0 16 0,0 0-16 0,0 19 17 16,18-14-17-16,-18-5 12 0,0 0-12 0,26 9 13 16,2 1-13-16,-28-10 6 0,0 0-6 0,34 9 6 15,3-1-6-15,-37-8 4 0,0 0-4 0,40 5 5 0,3 8-5 16,-43-13 4-16,0 0-4 0,47 12 5 0,-1-2-5 16,-46-10 5-16,0 0-5 0,50 9 6 0,4-2-6 15,-54-7 6-15,0 0-6 0,58 5 7 0,2-2-7 16,-60-3 8-16,0 0-8 0,64 2 9 0,3 1-9 15,-67-3 15-15,0 0-15 0,67 4 16 0,5-4-16 16,-72 0 18-16,0 0-18 0,73-4 19 0,3 3-19 16,-76 1 21-16,0 0-21 0,72-2 22 0,0 0-22 0,-72 2 22 15,0 0-22-15,72-7 23 0,-3-1-23 0,-69 8 21 16,0 0-21-16,76-7 21 0,5 5-21 0,-81 2 22 16,0 0-22-16,78 0 22 0,-6-3-22 0,-72 3 20 0,0 0-20 15,76-4 20-15,-4 8-20 0,-72-4 21 0,0 0-21 16,78 0 21-16,3 0-21 0,-81 0 19 0,0 0-19 15,81-6 20-15,-3 3-20 0,-78 3 16 0,0 0-16 16,79 0 17-16,-1-4-17 0,-78 4 16 0,0 0-16 16,81 0 16-16,0-6-16 0,-81 6 14 0,0 0-14 0,81-6 14 15,6 6-14-15,-87 0 12 0,0 0-12 0,90-3 13 16,5-2-13-16,-95 5 11 0,0 0-11 0,100-7 11 16,-3-5-11-16,-97 12 10 0,0 0-10 0,101-14 10 15,7-2-10-15,-108 16 13 0,0 0-13 0,104-15 13 16,3-1-13-16,-107 16 14 0,0 0-14 0,110-16 14 15,2 3-14-15,-112 13 14 0,0 0-14 0,115-16 15 16,-4-3-15-16,-111 19 15 0,0 0-15 0,113-17 16 16,5-2-16-16,-118 19 15 0,0 0-15 0,122-14 16 15,-9-2-16-15,-113 16 13 0,0 0-13 0,116-12 14 16,3 0-14-16,-119 12 16 0,0 0-16 0,125-12 16 0,-4 0-16 16,-121 12 12-16,0 0-12 0,120-9 13 0,6-3-13 15,-126 12 13-15,0 0-13 0,116-9 13 0,-7 6-13 16,-109 3 10-16,0 0-10 0,108-4 10 0,5 4-10 15,-113 0 11-15,0 0-11 0,113 0 11 0,-6 4-11 16,-107-4 7-16,0 0-7 0,104 3 8 0,-7-3-8 16,-97 0 8-16,0 0-8 0,96 2 9 0,-3 5-9 15,-93-7 10-15,0 0-10 0,94 4 10 0,6-8-10 0,-100 4 8 16,0 0-8-16,99-3 8 0,-4 6-8 0,-95-3 7 16,0 0-7-16,96 4 7 0,-7-3-7 0,-89-1 6 15,0 0-6-15,92 4 7 0,2-1-7 0,-94-3 5 0,0 0-5 16,90 4 6-16,-4-4-6 0,-86 0 4 0,0 0-4 15,81 0 5-15,-3 1-5 0,-78-1 4 0,0 0-4 16,79 7 4-16,2 2-4 0,-81-9 3 0,0 0-3 16,80 7 3-16,-10 2-3 0,-70-9 3 0,0 0-3 0,69 5 4 15,7 2-4-15,-76-7 2 0,0 0-2 0,72 8 3 16,1-4-3-16,-73-4 2 0,0 0-2 0,72 5 3 16,-3 2-3-16,-69-7 2 0,0 0-2 0,70 3 3 15,3-1-3-15,-73-2 2 0,0 0-2 0,74 0 2 16,5-2-2-16,-79 2 2 0,0 0-2 0,74 0 2 15,0 5-2-15,-74-5 2 0,0 0-2 0,72 4 2 16,-3-4-2-16,-69 0 1 0,0 0-1 0,73-4 2 16,8 4-2-16,-81 0 2 0,0 0-2 0,81 6 2 15,-9 4-2-15,-72-10 2 0,0 0-2 0,74 4 2 16,2-4-2-16,-76 0 2 0,0 0-2 0,80 0 3 16,6 0-3-16,-86 0 3 0,0 0-3 0,86 0 3 0,-4 0-3 15,-82 0 3-15,0 0-3 0,81 0 3 0,3 0-3 16,-84 0 3-16,0 0-3 0,87 0 4 0,-10-2-4 15,-77 2 4-15,0 0-4 0,76-2 5 0,-3-1-5 16,-73 3 5-16,0 0-5 0,72 0 5 0,2 0-5 16,-74 0 7-16,0 0-7 0,79 0 7 0,-3 0-7 15,-76 0 6-15,0 0-6 0,72-6 6 0,-3 5-6 16,-69 1 7-16,0 0-7 0,66-2 8 0,8-2-8 0,-74 4 8 16,0 0-8-16,77-8 8 0,4 1-8 0,-81 7 8 15,0 0-8-15,81-5 8 0,-5-2-8 0,-76 7 7 16,0 0-7-16,80-5 7 0,1 1-7 0,-81 4 5 0,0 0-5 15,81-5 6-15,4 2-6 0,-85 3 5 0,0 0-5 16,81 0 6-16,0-4-6 0,-81 4 5 0,0 0-5 16,81 0 5-16,9 0-5 0,-90 0 5 0,0 0-5 0,92-3 5 15,1-3-5-15,-93 6 4 0,0 0-4 0,101-8 5 16,10 4-5-16,-111 4 5 0,0 0-5 0,118 0 5 16,-12-3-5-16,-106 3 5 0,0 0-5 0,111-5 5 15,-2 1-5-15,-109 4 5 0,0 0-5 0,108-3 6 16,-4-1-6-16,-104 4 3 0,0 0-3 0,101-1 3 15,1-3-3-15,-102 4 3 0,0 0-3 0,104-3 4 16,-3 3-4-16,-101 0 3 0,0 0-3 0,105-4 3 16,5 2-3-16,-110 2 2 0,0 0-2 0,113-3 3 15,-9-1-3-15,-104 4 2 0,0 0-2 0,98-3 2 16,7-2-2-16,-105 5 2 0,0 0-2 0,100-4 2 16,-3 1-2-16,-97 3 1 0,0 0-1 0,97-2 2 0,-5-1-2 15,-92 3 2-15,0 0-2 0,90-4 2 0,-2 1-2 16,-88 3 3-16,0 0-3 0,78-2 4 0,-1-5-4 15,-77 7 5-15,0 0-5 0,73-5 6 0,-3-2-6 16,-70 7 6-16,0 0-6 0,65-3 7 0,8 1-7 16,-73 2 6-16,0 0-6 0,74-4 6 0,0 1-6 15,-74 3 6-15,0 0-6 0,76 0 7 0,1-4-7 16,-77 4 5-16,0 0-5 0,85-1 6 0,8-3-6 0,-93 4 3 16,0 0-3-16,103-3 4 0,3 6-4 0,-106-3 2 15,0 0-2-15,109 4 3 0,7 1-3 0,-116-5 3 16,0 0-3-16,120 7 3 0,-2-2-3 0,-118-5 6 0,0 0-6 15,113 7 6-15,4-2-6 0,-117-5 6 16,0 0-6-16,111 4 7 0,-3 4-7 0,-108-8 6 0,0 0-6 16,102 9 6-16,-9 1-6 0,-93-10 5 0,0 0-5 15,90 9 6-15,-9-4-6 0,-81-5 4 0,0 0-4 16,66 7 5-16,-10-2-5 0,-56-5 3 0,0 0-3 0,49 7 4 16,-6-7-4-16,-43 0 3 0,0 0-3 0,35 4 3 15,-12-3-3-15,-23-1 3 0,0 0-3 0,14 4 4 16,-5-1-4-16,-9-3 4 0,0 0-4 0,7 0 4 15,-7 0-4-15,0 0 3 0,0 0-3 0,11 0 4 16,-11 0-4-16,0 0 5 0,0 0-5 0,7 0 5 16,-7 0-5-16,0 0 6 0,0 0-6 0,0 0 6 15,0 0-6-15,0 0 5 0,0 0-5 0,0 0 5 16,0 0-5-16,0 0 4 0,0 0-4 0,0 0 5 16,7 0-5-16,-7 0 4 0,0 0-4 0,0 0 4 15,0 0-4-15,0 0 2 0,0 0-2 0,0 0 3 0,0 0-3 16,0 0 2-16,0 0-2 0,0 0 2 0,0 0-2 15,0 0 1-15,0 0-1 0,0 0 1 0,0 0-1 16,0 0 0-16,0 0 0 0,0 0 0 0,-13-19 0 16,13 19-6-16,0 0 6 0,-44-53-5 0,-47-56 5 15,91 109-32-15,0 0 32 0,-126-149-31 0,-36-38 31 16,0 2-2724-16</inkml:trace>
</inkml:ink>
</file>

<file path=ppt/ink/ink1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6:49:23.983"/>
    </inkml:context>
    <inkml:brush xml:id="br0">
      <inkml:brushProperty name="width" value="0.05292" units="cm"/>
      <inkml:brushProperty name="height" value="0.05292" units="cm"/>
      <inkml:brushProperty name="color" value="#FF0000"/>
    </inkml:brush>
  </inkml:definitions>
  <inkml:trace contextRef="#ctx0" brushRef="#br0">16528 10967 1132 0,'0'0'0'0,"0"0"0"0,0 0 0 0,0 0 32 0,0 0-32 16,0 0 33-16,0 0-33 0,0 0 60 0,0 0-60 15,0 0 61-15,0 0-61 0,0 0 73 0,0 0-73 16,0 0 74-16,0 0-74 0,0 0 72 0,0 0-72 16,0 0 72-16,0 0-72 0,0 0 37 0,0 0-37 15,0 0 38-15,0 0-38 0,0 0 42 0,0 0-42 0,0 0 42 16,0 0-42-16,0 0 51 0,0 0-51 0,0 0 51 15,0 0-51-15,0 0 49 0,0 0-49 0,0 0 49 16,0 0-49-16,0 0 49 0,0 0-49 0,0 0 49 16,0 0-49-16,0 0 45 0,0 0-45 0,0 0 46 15,0 0-46-15,0 0 37 0,0 0-37 0,0 0 37 16,0 0-37-16,0 0 31 0,0 0-31 0,0 0 32 16,0 0-32-16,0 0 25 0,0 0-25 0,0 0 26 15,0 0-26-15,0 0 22 0,0 0-22 0,0 0 23 16,0 0-23-16,0 0 17 0,0 0-17 0,0 0 18 15,17 5-18-15,-17-5 13 0,0 0-13 0,14 0 13 0,8 3-13 16,-22-3 14-16,0 0-14 0,31 0 15 0,8 2-15 16,-39-2 15-16,0 0-15 0,39 0 15 0,-7 0-15 15,-32 0 15-15,0 0-15 0,37 2 16 0,3-1-16 16,-40-1 13-16,0 0-13 0,44 4 14 0,-1-1-14 16,-43-3 14-16,0 0-14 0,42 2 14 0,4 0-14 15,-46-2 12-15,0 0-12 0,46 5 13 0,-2-2-13 0,-44-3 11 16,0 0-11-16,42 2 12 0,-5 5-12 0,-37-7 12 15,0 0-12-15,39 4 13 0,2-3-13 0,-41-1 11 16,0 0-11-16,44 2 11 0,0 3-11 0,-44-5 10 0,0 0-10 16,42 0 11-16,6 0-11 0,-48 0 11 0,0 0-11 15,47-5 12-15,-1 2-12 0,-46 3 11 0,0 0-11 16,44 0 11-16,2-4-11 0,-46 4 12 0,0 0-12 16,44 0 12-16,2-7-12 0,-46 7 11 0,0 0-11 15,41-2 11-15,1 2-11 0,-42 0 10 0,0 0-10 0,44 0 11 16,6-6-11-16,-50 6 10 0,0 0-10 0,44-9 10 15,2 2-10-15,-46 7 11 0,0 0-11 16,44-2 11-16,0-1-11 0,-44 3 10 0,0 0-10 0,47-5 11 16,-1 1-11-16,-46 4 10 0,0 0-10 0,48-9 10 15,-1 6-10-15,-47 3 9 0,0 0-9 0,48-3 10 16,1-4-10-16,-49 7 7 0,0 0-7 0,50-6 8 16,-3-2-8-16,-47 8 6 0,0 0-6 0,53-7 7 15,-1 2-7-15,-52 5 5 0,0 0-5 0,56-9 5 16,4 2-5-16,-60 7 4 0,0 0-4 0,62-9 4 15,6 1-4-15,-68 8 4 0,0 0-4 0,64-11 5 0,-6-4-5 16,-58 15 5-16,0 0-5 0,55-14 5 0,3 2-5 16,-58 12 4-16,0 0-4 0,57-11 4 0,3 1-4 15,-60 10 5-15,0 0-5 0,59-7 5 0,-9 0-5 16,-50 7 4-16,0 0-4 0,47-5 4 0,1-2-4 16,-48 7 4-16,0 0-4 0,41-5 5 0,-1 0-5 15,-40 5 6-15,0 0-6 0,43-4 6 0,-1 1-6 16,-42 3 8-16,0 0-8 0,49 0 8 0,4-4-8 15,-53 4 8-15,0 0-8 0,51 0 9 0,-5 4-9 0,-46-4 9 16,0 0-9-16,43 0 9 0,1 3-9 0,-44-3 8 16,0 0-8-16,40 0 9 0,4 2-9 0,-44-2 6 15,0 0-6-15,46 2 6 0,0-1-6 0,-46-1 5 0,0 0-5 16,46 0 5-16,7 0-5 0,-53 0 4 0,0 0-4 16,53 4 4-16,-2-1-4 0,-51-3 3 0,0 0-3 15,46 4 3-15,-2-4-3 0,-44 0 2 0,0 0-2 0,40 5 3 16,3 0-3-16,-43-5 2 0,0 0-2 0,47 7 3 15,3-2-3-15,-50-5 2 0,0 0-2 0,49 7 2 16,1-3-2-16,-50-4 2 0,0 0-2 0,51 5 2 16,-2 2-2-16,-49-7 1 0,0 0-1 0,48 8 2 15,-1 5-2-15,-47-13 2 0,0 0-2 0,46 8 2 16,5-1-2-16,-51-7 2 0,0 0-2 0,57 5 2 16,6 4-2-16,-63-9 2 0,0 0-2 0,64 10 2 15,-1-4-2-15,-63-6 1 0,0 0-1 0,64 7 2 16,-2-6-2-16,-62-1 2 0,0 0-2 0,56 4 2 15,0-1-2-15,-56-3 2 0,0 0-2 0,57 5 2 16,3 2-2-16,-60-7 2 0,0 0-2 0,60 5 3 0,-7-3-3 16,-53-2 2-16,0 0-2 0,51 2 3 0,-2 5-3 15,-49-7 2-15,0 0-2 0,51 3 2 0,6-1-2 16,-57-2 2-16,0 0-2 0,60 4 3 0,0-1-3 16,-60-3 2-16,0 0-2 0,60 0 3 0,-4 0-3 15,-56 0 1-15,0 0-1 0,51 2 2 0,-8 1-2 16,-43-3 1-16,0 0-1 0,42 4 2 0,11-4-2 0,-53 0 2 15,0 0-2-15,49 0 2 0,3 3-2 16,-52-3 2-16,0 0-2 0,49 2 2 0,-1-2-2 0,-48 0 3 16,0 0-3-16,45 0 3 0,-6-2-3 0,-39 2 4 0,0 0-4 15,41 0 4-15,6-3-4 0,-47 3 4 0,0 0-4 16,52 0 5-16,-3 0-5 0,-49 0 5 0,0 0-5 16,55 0 6-16,6 0-6 0,-61 0 6 0,0 0-6 15,64-6 6-15,3 3-6 0,-67 3 6 0,0 0-6 16,56-3 6-16,1-1-6 0,-57 4 5 0,0 0-5 0,54-3 6 15,10 1-6-15,-64 2 4 0,0 0-4 0,67-4 5 16,5-1-5-16,-72 5 5 0,0 0-5 0,73-3 5 16,-1-8-5-16,-72 11 4 0,0 0-4 0,67-5 4 15,9 0-4-15,-76 5 3 0,0 0-3 0,79-2 3 16,6 2-3-16,-85 0 3 0,0 0-3 0,86-1 3 16,-3-3-3-16,-83 4 3 0,0 0-3 0,81-7 4 15,4 5-4-15,-85 2 5 0,0 0-5 0,81-3 6 16,-5-2-6-16,-76 5 6 0,0 0-6 0,72-2 6 15,-6 0-6-15,-66 2 6 0,0 0-6 0,72 0 7 16,7 0-7-16,-79 0 6 0,0 0-6 0,83 0 6 0,-3-3-6 16,-80 3 5-16,0 0-5 0,75-4 5 0,-6 1-5 15,-69 3 3-15,0 0-3 0,74-2 3 0,9 2-3 16,-83 0 2-16,0 0-2 0,81 0 3 0,0 4-3 16,-81-4 2-16,0 0-2 0,83 5 2 0,6-5-2 15,-89 0 2-15,0 0-2 0,93 0 2 0,-3 0-2 16,-90 0 1-16,0 0-1 0,85 3 2 0,-10-3-2 15,-75 0 1-15,0 0-1 0,78 0 2 0,7 0-2 16,-85 0 0-16,0 0 0 0,84 0 1 0,-1 2-1 0,-83-2 0 16,0 0 0-16,78 3 1 0,-9 1-1 0,-69-4 0 15,0 0 0-15,72 3 0 0,6-3 0 0,-78 0 0 16,0 0 0-16,76 0 0 0,-8 0 0 0,-68 0 0 0,0 0 0 16,60 2 0-16,-16 0 0 0,-44-2 0 0,0 0 0 15,37 2 0-15,0 1 0 0,-37-3 0 0,0 0 0 16,32 0 0-16,-11 0 0 0,-21 0 0 0,0 0 0 15,16 0 0-15,-5 0 0 0,-11 0 0 0,0 0 0 0,7 0 0 16,-7 0 0-16,0 0 1 0,0 0-1 0,0 0 1 16,7 0-1-16,-7 0 2 0,0 0-2 0,0 0 2 15,0 0-2-15,0 0 3 0,0 0-3 0,0 0 3 16,7 0-3-16,-7 0 1 0,0 0-1 0,0 0 2 16,5-9-2-16,-5 9 0 0,0 0 0 0,-14-32 0 15,-32-45 0-15,2 1-2520 0</inkml:trace>
  <inkml:trace contextRef="#ctx0" brushRef="#br0" timeOffset="26434.42">5913 11797 1804 0,'0'0'0'15,"0"0"0"-15,0 0 0 0,0 0 66 0,0 0-66 0,0 0 67 16,0 0-67-16,0 0 98 0,0 0-98 0,0 0 99 16,0 0-99-16,0 0 58 0,0 0-58 0,0 0 59 15,0 0-59-15,0 0 23 0,0 0-23 0,17 12 24 16,-8-5-24-16,-9-7 13 0,0 0-13 0,9 7 14 15,5 2-14-15,-14-9 9 0,0 0-9 0,23 8 10 16,-2 1-10-16,-21-9 10 0,0 0-10 0,23 11 10 16,-4 2-10-16,-19-13 11 0,0 0-11 0,27 12 11 15,5-1-11-15,-32-11 12 0,0 0-12 0,35 10 12 0,2 1-12 16,-37-11 13-16,0 0-13 0,35 12 14 0,2-4-14 16,-37-8 12-16,0 0-12 0,41 13 13 0,-6-3-13 15,-35-10 17-15,0 0-17 0,37 7 17 0,4-4-17 16,-41-3 19-16,0 0-19 0,44 4 20 0,2-1-20 15,-46-3 18-15,0 0-18 0,49 2 19 0,2-2-19 16,-51 0 20-16,0 0-20 0,57 0 21 0,-3 0-21 16,-54 0 19-16,0 0-19 0,50 0 20 0,-4 0-20 15,-46 0 20-15,0 0-20 0,49 0 21 0,-3 0-21 0,-46 0 17 16,0 0-17-16,53 0 18 0,1-2-18 0,-54 2 14 16,0 0-14-16,59-5 15 0,4 0-15 0,-63 5 13 15,0 0-13-15,64-5 13 0,4-2-13 0,-68 7 11 0,0 0-11 16,71-12 11-16,1-2-11 0,-72 14 9 0,0 0-9 15,74-16 9-15,-1 9-9 0,-73 7 7 0,0 0-7 16,76-7 7-16,-4-3-7 0,-72 10 5 0,0 0-5 16,72-9 6-16,4 1-6 0,-76 8 5 0,0 0-5 0,81-4 6 15,0-1-6-15,-81 5 6 0,0 0-6 0,87-3 6 16,3-1-6-16,-90 4 6 0,0 0-6 0,91-5 6 16,12-2-6-16,-103 7 5 0,0 0-5 0,106-9 6 15,-4 2-6-15,-102 7 4 0,0 0-4 0,99-7 5 16,5 1-5-16,-104 6 5 0,0 0-5 0,97-7 5 15,1-6-5-15,-98 13 4 0,0 0-4 0,99-12 4 16,5 0-4-16,-104 12 2 0,0 0-2 0,104-12 3 16,-5-3-3-16,-99 15 5 0,0 0-5 0,99-14 5 15,9 3-5-15,-108 11 5 0,0 0-5 0,100-8 6 0,-1-1-6 16,-99 9 6-16,0 0-6 0,95-9 7 16,-5 4-7-16,-90 5 5 0,0 0-5 0,95-2 6 0,4-1-6 15,-99 3 6-15,0 0-6 0,95-3 6 0,-5-3-6 16,-90 6 5-16,0 0-5 0,87-5 5 0,3 3-5 15,-90 2 4-15,0 0-4 0,90-1 5 0,-7 1-5 16,-83 0 5-16,0 0-5 0,79 0 6 0,-1-2-6 16,-78 2 6-16,0 0-6 0,84-2 6 0,-3 6-6 15,-81-4 7-15,0 0-7 0,87 5 7 0,-4 2-7 0,-83-7 4 16,0 0-4-16,81 8 5 0,3-2-5 0,-84-6 4 16,0 0-4-16,87 7 4 0,3 1-4 0,-90-8 3 15,0 0-3-15,86 11 3 0,1 1-3 0,-87-12 2 0,0 0-2 16,88 12 3-16,2 0-3 0,-90-12 2 0,0 0-2 15,95 9 3-15,-5-4-3 0,-90-5 2 0,0 0-2 16,90 5 3-16,5 2-3 0,-95-7 4 0,0 0-4 16,97 9 5-16,6-1-5 0,-103-8 5 0,0 0-5 0,98 11 5 15,-6 1-5-15,-92-12 5 0,0 0-5 16,99 14 5-16,0-2-5 0,-99-12 5 0,0 0-5 0,95 12 6 16,-3-2-6-16,-92-10 3 0,0 0-3 0,90 7 4 15,5 5-4-15,-95-12 3 0,0 0-3 0,93 11 3 16,-11-4-3-16,-82-7 2 0,0 0-2 0,81 3 3 15,0 6-3-15,-81-9 2 0,0 0-2 0,81 5 2 16,5-2-2-16,-86-3 2 0,0 0-2 0,83 4 3 16,0-1-3-16,-83-3 2 0,0 0-2 0,92 5 3 15,12 1-3-15,-104-6 5 0,0 0-5 0,100 3 5 16,-2 1-5-16,-98-4 7 0,0 0-7 0,91 3 7 0,6-6-7 16,-97 3 9-16,0 0-9 0,103-2 10 0,1 2-10 15,-104 0 9-15,0 0-9 0,107 2 10 0,1-2-10 16,-108 0 9-16,0 0-9 0,104-2 10 0,3-2-10 15,-107 4 9-15,0 0-9 0,105-3 9 0,2 3-9 16,-107 0 7-16,0 0-7 0,111-5 8 0,6-1-8 16,-117 6 7-16,0 0-7 0,118-6 8 0,-5-1-8 15,-113 7 6-15,0 0-6 0,116-11 6 0,4 3-6 16,-120 8 5-16,0 0-5 0,127-9 5 0,-5-3-5 0,-122 12 4 16,0 0-4-16,118-14 4 0,-5 0-4 0,-113 14 4 15,0 0-4-15,113-9 5 0,1 3-5 0,-114 6 5 16,0 0-5-16,113-7 5 0,2 0-5 0,-115 7 5 0,0 0-5 15,113-11 6-15,-2 6-6 0,-111 5 4 0,0 0-4 16,111-3 5-16,-7 1-5 0,-104 2 4 0,0 0-4 16,102 0 4-16,-1 2-4 0,-101-2 3 0,0 0-3 15,101 1 4-15,4 1-4 0,-105-2 3 0,0 0-3 0,101 4 3 16,-4-4-3-16,-97 0 2 0,0 0-2 0,97 3 3 16,4 2-3-16,-101-5 2 0,0 0-2 0,100 5 2 15,-6 2-2-15,-94-7 2 0,0 0-2 0,98 9 3 16,3-2-3-16,-101-7 2 0,0 0-2 0,97 9 3 15,-7-2-3-15,-90-7 2 0,0 0-2 0,88 8 2 16,2 1-2-16,-90-9 2 0,0 0-2 0,99 10 2 16,-4 2-2-16,-95-12 2 0,0 0-2 0,93 14 2 15,-4 2-2-15,-89-16 1 0,0 0-1 0,90 12 2 16,3 0-2-16,-93-12 1 0,0 0-1 0,95 12 2 0,-5-7-2 16,-90-5 0-16,0 0 0 0,90 7 1 0,6 2-1 15,-96-9 0-15,0 0 0 0,93 7 1 0,8 1-1 16,-101-8 0-16,0 0 0 0,93 6 1 0,-1 1-1 15,-92-7 0-15,0 0 0 0,93 1 1 0,10 3-1 16,-103-4 0-16,0 0 0 0,98 3 1 0,-4 1-1 16,-94-4 1-16,0 0-1 0,92 3 1 0,6-1-1 15,-98-2 1-15,0 0-1 0,99 2 2 0,-7 3-2 16,-92-5 2-16,0 0-2 0,90 5 2 0,7 2-2 16,-97-7 2-16,0 0-2 0,93 7 2 0,-1 0-2 0,-92-7 2 15,0 0-2-15,88 10 2 0,-5-1-2 0,-83-9 2 16,0 0-2-16,87 10 3 0,4 2-3 0,-91-12 1 15,0 0-1-15,85 11 2 0,-9-3-2 0,-76-8 1 0,0 0-1 16,72 11 2-16,-1-6-2 0,-71-5 1 0,0 0-1 16,70 7 1-16,3-2-1 0,-73-5 1 0,0 0-1 15,74 9 1-15,0 1-1 0,-74-10 0 0,0 0 0 16,74 12 1-16,3-7-1 0,-77-5 1 0,0 0-1 0,80 7 1 16,-4-5-1-16,-76-2 1 0,0 0-1 0,86 2 2 15,11-1-2-15,-97-1 1 0,0 0-1 0,99 2 2 16,3 0-2-16,-102-2 1 0,0 0-1 0,104 0 2 15,-9 0-2-15,-95 0 2 0,0 0-2 0,97 0 2 16,1-2-2-16,-98 2 3 0,0 0-3 0,98-3 3 16,3-1-3-16,-101 4 5 0,0 0-5 0,97-5 6 15,-4-2-6-15,-93 7 6 0,0 0-6 0,97-10 6 16,9 3-6-16,-106 7 10 0,0 0-10 0,108-5 10 16,-9-1-10-16,-99 6 7 0,0 0-7 0,102-3 7 15,5 0-7-15,-107 3 7 0,0 0-7 0,108-2 7 0,0-3-7 16,-108 5 5-16,0 0-5 0,105-6 5 0,8-1-5 15,-113 7 4-15,0 0-4 0,110-6 4 0,-12 2-4 16,-98 4 3-16,0 0-3 0,98-3 3 0,-1-1-3 16,-97 4 2-16,0 0-2 0,97-2 3 0,-7-4-3 15,-90 6 2-15,0 0-2 0,84-6 2 0,-1 6-2 16,-83 0 2-16,0 0-2 0,81-3 2 0,2-1-2 0,-83 4 2 16,0 0-2-16,78-3 2 0,-2 3-2 0,-76 0 1 15,0 0-1-15,70 0 2 0,-5 0-2 0,-65 0 1 16,0 0-1-16,69 0 1 0,4 2-1 0,-73-2 0 15,0 0 0-15,72 3 1 0,-3 2-1 0,-69-5 0 0,0 0 0 16,63 2 0-16,-5 2 0 0,-58-4 0 0,0 0 0 16,57 3 0-16,5 0 0 0,-62-3 0 0,0 0 0 15,63 6 0-15,-1 1 0 0,-62-7-1 0,0 0 1 16,56 6 0-16,-6 0 0 0,-50-6 0 0,0 0 0 0,44 5 0 16,0 2 0-16,-44-7 0 0,0 0 0 0,37 7 0 15,-11 1 0-15,-26-8-1 0,0 0 1 0,21 9 0 16,-3-2 0-16,-18-7-2 0,0 0 2 0,12 5-1 15,-5-5 1-15,-7 0-4 0,0 0 4 0,-1-12-3 16,-10-24 3-16,11 36-16 0,0 0 16 0,-39-49-16 16,-42-23 16-16,2-1-2594 0</inkml:trace>
  <inkml:trace contextRef="#ctx0" brushRef="#br0" timeOffset="27373.77">4688 13609 1927 0,'0'0'0'0,"0"0"0"0,0 0 0 0,0 0 68 15,0 0-68-15,0 0 68 0,0 0-68 0,0 0 110 16,0 0-110-16,0 0 110 0,0 0-110 0,0 0 62 15,0 0-62-15,18-3 62 0,0-4-62 0,-18 7 22 16,0 0-22-16,28-11 22 0,12-4-22 0,-40 15 12 16,0 0-12-16,46-19 13 0,7-7-13 0,-53 26 8 0,0 0-8 15,60-26 9-15,13 2-9 0,-73 24 5 0,0 0-5 16,79-26 5-16,13-4-5 0,-92 30 10 0,0 0-10 16,98-31 11-16,7-9-11 0,-105 40 14 0,0 0-14 0,109-38 14 15,16 4-14-15,-125 34 15 0,0 0-15 0,127-38 16 16,4-4-16-16,-131 42 14 0,0 0-14 0,132-45 15 15,11-2-15-15,-143 47 13 0,0 0-13 0,150-45 13 16,7 4-13-16,-157 41 13 0,0 0-13 0,153-37 14 16,-5 6-14-16,-148 31 13 0,0 0-13 0,147-22 14 15,-3 6-14-15,-144 16 11 0,0 0-11 0,143-8 11 16,-7 6-11-16,-136 2 10 0,0 0-10 0,127 3 10 16,-14 6-10-16,-113-9 8 0,0 0-8 0,108 9 8 15,-10-3-8-15,-98-6 7 0,0 0-7 0,96 9 8 16,-14 3-8-16,-82-12 6 0,0 0-6 0,76 12 6 0,-17 0-6 15,-59-12 6-15,0 0-6 0,49 11 6 0,-8-4-6 16,-41-7 6-16,0 0-6 0,31 7 7 0,-3 0-7 16,-28-7 5-16,0 0-5 0,18 5 6 0,-9-2-6 15,-9-3 6-15,0 0-6 0,0 0 6 0,0 0-6 16,0 0 4-16,0 0-4 0,0 0 4 0,0 0-4 16,0 0 3-16,0 0-3 0,0 0 3 0,0 0-3 15,0 0 1-15,0 0-1 0,0 0 2 0,0 0-2 0,0 0-2072 16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8:21:21.051"/>
    </inkml:context>
    <inkml:brush xml:id="br0">
      <inkml:brushProperty name="width" value="0.05" units="cm"/>
      <inkml:brushProperty name="height" value="0.05" units="cm"/>
    </inkml:brush>
  </inkml:definitions>
  <inkml:trace contextRef="#ctx0" brushRef="#br0">14 46 3232,'0'0'240,"0"0"63,0 0 250,0 0 68,0 0 22,0 0 3,0 0-3,0 0-46,0 0-194,0 0-44,0 0 2,0 0 19,-2-4 56,-7-12 11,7 12-30,5-18 2799,-3 22-12401</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09-01T17:56:32.910"/>
    </inkml:context>
    <inkml:brush xml:id="br0">
      <inkml:brushProperty name="width" value="0.05292" units="cm"/>
      <inkml:brushProperty name="height" value="0.05292" units="cm"/>
      <inkml:brushProperty name="color" value="#FF0000"/>
    </inkml:brush>
  </inkml:definitions>
  <inkml:trace contextRef="#ctx0" brushRef="#br0">29282 4989 1278 0,'0'0'0'0,"0"0"0"15,0 0 0-15,0 0 54 0,0 0-54 0,0 0 55 16,-23 21-55-16,23-21 129 0,0 0-129 0,-8 0 129 0,8 0-129 15,0 0 121-15,0 0-121 0,-9 0 121 0,2 3-121 16,7-3 70-16,0 0-70 0,-9 4 71 16,0-4-71-16,9 0 45 0,0 0-45 0,-11 2 45 0,-1 1-45 15,12-3 36-15,0 0-36 0,-14 4 37 0,2 1-37 16,12-5 36-16,0 0-36 0,-9 7 36 0,0-2-36 16,9-5 36-16,0 0-36 0,0 0 37 0,-9 7-37 15,9-7 35-15,0 0-35 0,0 0 35 0,0 0-35 16,0 0 37-16,0 0-37 0,0 0 37 0,-5-9-37 0,5 9 32 15,0 0-32-15,0 0 33 0,0 0-33 0,0 0 29 16,0 0-29-16,14 5 29 0,9-5-29 0,-23 0 30 16,0 0-30-16,39-7 30 0,15-3-30 0,-54 10 30 0,0 0-30 15,62-12 30-15,-2 0-30 0,-60 12 28 0,0 0-28 16,60-12 29-16,5-4-29 0,-65 16 27 0,0 0-27 16,69-19 27-16,0 3-27 0,-69 16 25 0,0 0-25 15,67-13 26-15,-9-6-26 0,-58 19 20 0,0 0-20 0,60-21 20 16,5-9-20-16,-65 30 18 0,0 0-18 0,60-27 19 15,-17 2-19-15,-43 25 13 0,0 0-13 0,35-20 14 16,0 4-14-16,-35 16 13 0,0 0-13 0,29-9 14 16,-15 6-14-16,-14 3 12 0,0 0-12 0,7-3 12 15,-7 3-12-15,0 0 13 0,0 0-13 0,0 0 13 16,7 0-13-16,-7 0 11 0,0 0-11 0,0 0 12 16,-14 0-12-16,14 0 11 0,0 0-11 0,-25 6 11 15,-10 3-11-15,35-9 10 0,0 0-10 0,-39 17 10 16,-9 2-10-16,48-19 8 0,0 0-8 0,-51 21 8 15,-4 3-8-15,55-24 8 0,0 0-8 0,-54 25 8 16,1-1-8-16,53-24 6 0,0 0-6 0,-60 24 7 0,-9 0-7 16,69-24 4-16,0 0-4 0,-65 28 4 0,12-7-4 15,53-21 4-15,0 0-4 0,-44 21 4 0,1 1-4 16,43-22 4-16,0 0-4 0,-35 21 5 0,9-9-5 16,26-12 4-16,0 0-4 0,-21 5 4 0,5-1-4 15,16-4 4-15,0 0-4 0,-13 0 5 0,4 0-5 16,9 0 5-16,0 0-5 0,0 0 5 0,0 0-5 15,0 0 4-15,0 0-4 0,0 0 5 0,-3 7-5 0,3-7 4 16,0 0-4-16,0 0 4 0,0 0-4 0,0 0 4 16,0 0-4-16,0 0 5 0,7 0-5 0,-7 0 4 15,0 0-4-15,14-4 5 0,28-11-5 0,-42 15 4 0,0 0-4 16,55-18 4-16,9-4-4 0,-64 22 5 0,0 0-5 16,68-21 5-16,8 0-5 0,-76 21 4 0,0 0-4 15,81-22 4-15,-1-4-4 0,-80 26 5 0,0 0-5 0,77-31 6 16,-3 1-6-16,-74 30 7 0,0 0-7 0,64-28 8 15,-22 13-8-15,-42 15 9 0,0 0-9 0,30-9 10 16,-9 1-10-16,-21 8 7 0,0 0-7 0,16-9 7 16,-5 7-7-16,-11 2 7 0,0 0-7 0,7 2 7 15,-7-2-7-15,0 0 5 0,0 0-5 0,-5 17 6 16,-31 1-6-16,36-18 6 0,0 0-6 0,-52 24 6 16,-17 10-6-16,69-34 5 0,0 0-5 0,-78 33 5 15,-5-8-5-15,83-25 4 0,0 0-4 0,-84 24 4 16,-8 3-4-16,92-27 2 0,0 0-2 0,-88 33 3 15,10 4-3-15,78-37 3 0,0 0-3 0,-72 29 3 16,5-3-3-16,67-26 2 0,0 0-2 0,-60 23 3 0,10-4-3 16,50-19 1-16,0 0-1 0,-39 15 2 0,17-3-2 15,22-12 1-15,0 0-1 0,-13 5 2 0,13-5-2 16,0 0 0-16,0 0 0 0,-7 7 1 0,7-7-1 16,0 0 0-16,0 0 0 0,0 0 0 0,0 0 0 15,0 0 0-15,0 0 0 0,0 0 0 0,0 0 0 16,0 0 0-16,0 0 0 0,0 0 0 0,0 0 0 15,0 0 0-15,0 0 0 0,0 0 0 0,0 0 0 0,0 0-1 16,0 0 1-16,0 0 0 0,0 0 0 0,0 0-6 16,0 0 6-16,14-12-6 0,23-12 6 0,0 0-2500 15</inkml:trace>
  <inkml:trace contextRef="#ctx0" brushRef="#br0" timeOffset="1">30711 4638 1535 0,'0'0'0'0,"0"0"0"0,0 0 0 15,0 0 54-15,0 0-54 0,-9 0 55 0,-3 5-55 16,12-5 55-16,0 0-55 0,-11 4 56 0,11-4-56 15,0 0 107-15,0 0-107 0,0 0 107 0,0 0-107 16,0 0 61-16,0 0-61 0,0 0 61 0,0 0-61 0,0 0 50 16,0 0-50-16,29 0 50 0,18-13-50 0,-47 13 40 15,0 0-40-15,62-15 41 0,12-2-41 0,-74 17 52 16,0 0-52-16,81-19 53 0,4 6-53 0,-85 13 50 16,0 0-50-16,79-13 51 0,-5-3-51 0,-74 16 46 0,0 0-46 15,66-12 46-15,-17 0-46 0,-49 12 40 0,0 0-40 16,33-4 41-16,-11-1-41 0,-22 5 37 0,0 0-37 15,12 0 37-15,-5 0-37 0,-7 0 31 0,0 0-31 0,0 0 32 16,9-7-32-16,-9 7 31 0,0 0-31 0,-14 0 32 16,-25 7-32-16,39-7 26 0,0 0-26 0,-53 9 26 15,-11 3-26-15,64-12 22 0,0 0-22 0,-74 17 23 16,-7 2-23-16,81-19 20 0,0 0-20 0,-88 24 20 16,-7 9-20-16,95-33 21 0,0 0-21 0,-90 37 21 15,10-4-21-15,80-33 17 0,0 0-17 0,-67 34 17 16,13-4-17-16,54-30 14 0,0 0-14 0,-43 20 15 15,17-1-15-15,26-19 13 0,0 0-13 0,-16 12 13 16,13-3-13-16,3-9 11 0,0 0-11 0,0 0 11 16,15 0-11-16,-15 0 9 0,0 0-9 0,30-7 9 0,27-7-9 15,-57 14 7-15,0 0-7 0,67-19 7 16,2-1-7-16,-69 20 7 0,0 0-7 0,68-30 7 0,8-4-7 16,-76 34 6-16,0 0-6 0,74-33 7 0,-3 5-7 15,-71 28 7-15,0 0-7 0,60-21 7 0,-7 0-7 16,-53 21 6-16,0 0-6 0,44-19 6 0,-9 7-6 15,-35 12 7-15,0 0-7 0,28-8 8 0,-12 2-8 0,-16 6 7 16,0 0-7-16,11-6 8 0,-11 6-8 0,0 0 8 16,0 0-8-16,11-6 8 0,-11 6-8 0,0 0 6 15,0 0-6-15,0 0 7 0,-18 12-7 0,18-12 6 0,0 0-6 16,-27 13 7-16,-8 4-7 0,35-17 5 0,0 0-5 16,-40 19 6-16,-6 2-6 0,46-21 3 0,0 0-3 15,-50 20 4-15,3 8-4 0,47-28 3 0,0 0-3 16,-44 28 3-16,3-2-3 0,41-26 2 0,0 0-2 15,-35 22 3-15,3-8-3 0,32-14 1 0,0 0-1 16,-25 10 2-16,11-1-2 0,14-9 0 0,0 0 0 0,-9 4 1 16,9-4-1-16,0 0 0 0,0 0 0 0,-7 5 0 15,7-5 0-15,0 0 0 0,0 0 0 0,0 0 0 16,13 3 0-16,-13-3-5 0,0 0 5 0,8 4-4 16,3-3 4-16,0 3-2432 0</inkml:trace>
  <inkml:trace contextRef="#ctx0" brushRef="#br0" timeOffset="2">31873 4501 1771 0,'0'0'0'0,"0"0"0"16,0 0 0-16,0 0 49 0,0 0-49 0,0 0 49 15,0 0-49-15,0 0 89 0,0 0-89 0,0 0 90 16,0 0-90-16,0 0 98 0,0 0-98 0,0 0 98 15,8 0-98-15,-8 0 50 0,0 0-50 0,0 0 51 16,0 0-51-16,0 0 47 0,0 0-47 0,21-5 47 16,26-7-47-16,-47 12 41 0,0 0-41 0,50-12 41 15,-19 5-41-15,-31 7 34 0,0 0-34 0,32-9 35 16,18-6-35-16,-50 15 27 0,0 0-27 0,45-18 28 0,-18 11-28 16,-27 7 28-16,0 0-28 0,14-5 28 0,-5 2-28 15,-9 3 26-15,0 0-26 0,7 0 27 0,-7 0-27 16,0 0 28-16,0 0-28 0,10-4 28 0,-10 4-28 15,0 0 27-15,0 0-27 0,8-5 27 0,-8 5-27 16,0 0 26-16,0 0-26 0,-13 5 26 0,-3-1-26 16,16-4 22-16,0 0-22 0,-24 8 23 0,-10 1-23 0,34-9 20 15,0 0-20-15,-37 10 21 0,-5 4-21 0,42-14 19 16,0 0-19-16,-46 16 19 0,0-1-19 0,46-15 16 16,0 0-16-16,-44 16 16 0,3-4-16 0,41-12 13 15,0 0-13-15,-31 9 14 0,6-6-14 0,25-3 10 0,0 0-10 16,-16 9 10-16,9-4-10 0,7-5 8 0,0 0-8 15,0 0 8-15,0 0-8 0,0 0 6 0,0 0-6 16,0 0 6-16,7 4-6 0,-7-4 4 0,0 0-4 0,23-6 4 16,28-9-4-16,-51 15 3 0,0 0-3 15,65-16 3-15,2-5-3 0,-67 21 3 0,0 0-3 16,69-24 4-16,2-9-4 0,-71 33 3 0,0 0-3 0,63-27 3 16,-19 6-3-16,-44 21 2 0,0 0-2 0,32-16 3 15,-7 8-3-15,-25 8 3 0,0 0-3 0,17-7 3 16,-6 3-3-16,-11 4 4 0,0 0-4 0,7-1 5 15,0-3-5-15,-7 4 5 0,0 0-5 0,7 0 6 16,0 4-6-16,-7-4 5 0,0 0-5 0,0 8 5 16,-12 8-5-16,12-16 5 0,0 0-5 0,-23 21 6 15,-7-6-6-15,30-15 4 0,0 0-4 0,-34 17 4 16,-1 4-4-16,35-21 5 0,0 0-5 0,-32 23 5 0,6-11-5 16,26-12 5-16,0 0-5 0,-21 8 6 0,7 1-6 15,14-9 5-15,0 0-5 0,0 0 5 0,-7 7-5 16,7-7 6-16,0 0-6 0,0 0 7 0,0 0-7 15,0 0 7-15,0 0-7 0,0 0 7 0,0 0-7 16,0 0 7-16,0 0-7 0,10-7 8 0,6-2-8 16,-16 9 6-16,0 0-6 0,34-20 6 0,13-15-6 15,-47 35 6-15,0 0-6 0,44-26 7 0,-19 11-7 0,-25 15 5 16,0 0-5-16,12-7 6 0,-5 5-6 0,-7 2 5 16,0 0-5-16,0 0 6 0,0 0-6 0,0 0 6 15,0 0-6-15,7-7 6 0,-7 7-6 0,0 0 5 0,0 0-5 16,-5 7 5-16,-18 5-5 0,23-12 4 0,0 0-4 15,-35 21 5-15,-9 0-5 0,44-21 3 0,0 0-3 16,-48 19 4-16,-1 1-4 0,49-20 2 0,0 0-2 0,-46 21 2 16,2 3-2-16,44-24 2 0,0 0-2 15,-37 16 2-15,10-7-2 0,27-9 1 0,0 0-1 0,-15 3 1 16,6 2-1-16,9-5 1 0,0 0-1 0,0 0 1 16,0 0-1-16,0 0 0 0,0 0 0 0,0 0 1 15,0 0-1-15,0 0 1 0,0 0-1 0,0 0 1 16,0 0-1-16,0 0 1 0,0 0-1 0,10-8 2 15,27-10-2-15,-37 18 2 0,0 0-2 0,39-19 3 16,-16 11-3-16,-23 8 2 0,0 0-2 0,14-9 3 16,-3 2-3-16,-11 7 1 0,0 0-1 0,7-5 2 15,-7 5-2-15,0 0 1 0,0 0-1 0,9-11 2 16,-9 11-2-16,0 0 1 0,0 0-1 0,0 0 1 0,10-5-1 16,-10 5 0-16,0 0 0 0,0 0 1 0,7-15-1 15,-7 15 0-15,0 0 0 0,-7-6 1 0,-10 6-1 16,17 0-2-16,0 0 2 0,-34 6-1 0,-15-3 1 15,-1 2-2511-15</inkml:trace>
  <inkml:trace contextRef="#ctx0" brushRef="#br0" timeOffset="3">27748 5562 1748 0,'0'0'0'0,"0"0"0"16,-20 14 0-16,20-14 58 0,0 0-58 0,-14 15 59 16,5-2-59-16,9-13 95 0,0 0-95 0,-5 6 96 15,5-6-96-15,0 0 65 0,0 0-65 0,-2 9 65 16,2-9-65-16,0 0 26 0,0 0-26 0,0 0 26 15,0 0-26-15,0 0 19 0,0 0-19 0,0 0 20 16,7 2-20-16,-7-2 19 0,0 0-19 0,0 0 20 16,16 0-20-16,-16 0 20 0,0 0-20 0,30 0 20 15,23-5-20-15,-53 5 19 0,0 0-19 0,65-12 20 16,6-6-20-16,-71 18 28 0,0 0-28 0,76-22 28 16,5-8-28-16,-81 30 39 0,0 0-39 0,78-33 39 0,-10 7-39 15,-68 26 40-15,0 0-40 0,69-24 41 0,-5 0-41 16,-64 24 48-16,0 0-48 0,47-21 48 0,-24 9-48 15,-23 12 45-15,0 0-45 0,14-5 46 0,-5 2-46 16,-9 3 43-16,0 0-43 0,0 0 43 0,11-6-43 16,-11 6 35-16,0 0-35 0,0 0 36 0,0 0-36 15,0 0 31-15,0 0-31 0,0 0 31 0,-7-3-31 0,7 3 25 16,0 0-25-16,-25 5 26 0,-14 5-26 16,39-10 22-16,0 0-22 0,-49 14 22 0,-9 5-22 0,58-19 19 15,0 0-19-15,-67 25 20 0,-8 2-20 0,75-27 16 16,0 0-16-16,-79 33 16 0,-2 3-16 0,81-36 16 15,0 0-16-15,-78 40 16 0,13 2-16 0,65-42 17 0,0 0-17 16,-56 31 18-16,12-9-18 0,44-22 11 0,0 0-11 16,-29 16 12-16,15-9-12 0,14-7 7 0,0 0-7 15,0 0 8-15,-7 5-8 0,7-5 3 0,0 0-3 16,0 0 4-16,0 0-4 0,0 0 2 0,0 0-2 0,16-9 2 16,16-8-2-16,-32 17 0 0,0 0 0 0,44-24 1 15,16-4-1-15,-60 28 0 0,0 0 0 0,67-33 0 16,11-6 0-16,-78 39 0 0,0 0 0 0,82-40 0 15,8-2 0-15,-90 42 0 0,0 0 0 0,89-40 1 16,-1 4-1-16,-88 36 1 0,0 0-1 0,81-36 1 16,-16 1-1-16,-65 35 2 0,0 0-2 0,48-24 2 15,-24 12-2-15,-24 12 1 0,0 0-1 0,13-5 2 16,-6-2-2-16,-7 7 1 0,0 0-1 0,0 0 2 16,7-2-2-16,-7 2 1 0,0 0-1 0,-9 5 1 15,-14 14-1-15,23-19 1 0,0 0-1 0,-33 24 1 0,-11 4-1 16,44-28 2-16,0 0-2 0,-52 33 2 0,-11 0-2 15,63-33 2-15,0 0-2 0,-69 36 2 16,-1 1-2-16,70-37 3 0,0 0-3 0,-62 39 3 0,12-6-3 16,50-33 3-16,0 0-3 0,-40 28 4 0,6-7-4 15,34-21 4-15,0 0-4 0,-24 17 5 0,10-7-5 16,14-10 4-16,0 0-4 0,0 0 4 0,-7 12-4 16,7-12 3-16,0 0-3 0,0 0 4 0,0 0-4 15,0 0 3-15,0 0-3 0,0 0 3 0,0 0-3 0,0 0 2 16,0 0-2-16,0 0 2 0,0 0-2 0,0 0 1 0,0 0-1 15,0 0 1-15,0 0-1 0,0 0 0 0,0 0 0 16,0 0 0-16,0 0 0 0,0 0-2470 0</inkml:trace>
  <inkml:trace contextRef="#ctx0" brushRef="#br0" timeOffset="4">28219 6792 1547 0,'0'0'0'0,"0"0"0"16,0 0 0-16,0 0 84 0,0 0-84 0,0 0 84 15,0 0-84-15,0 0 139 0,0 0-139 0,-2-20 139 16,-3 14-139-16,5 6 77 0,0 0-77 0,-9-8 77 15,-4-3-77-15,13 11 46 0,0 0-46 0,-14-8 46 16,-2 8-46-16,16 0 23 0,0 0-23 0,-21 5 24 16,-5 14-24-16,26-19 19 0,0 0-19 0,-25 24 20 15,2 13-20-15,23-37 15 0,0 0-15 0,-16 39 16 16,9-2-16-16,7-37 8 0,0 0-8 0,2 27 8 16,9-6-8-16,-11-21 4 0,0 0-4 0,23 12 4 15,12 0-4-15,-35-12 2 0,0 0-2 0,46 9 2 16,8 3-2-16,-54-12 2 0,0 0-2 0,59 16 2 0,-6 8-2 15,-53-24 1-15,0 0-1 0,45 26 2 0,-9 5-2 16,-36-31 1-16,0 0-1 0,26 31 2 0,-8 2-2 16,-18-33 1-16,0 0-1 0,9 30 2 0,-13-3-2 15,4-27 1-15,0 0-1 0,-14 28 2 0,-5-4-2 16,19-24 3-16,0 0-3 0,-27 24 3 0,-3 2-3 16,30-26 5-16,0 0-5 0,-32 19 6 0,1-7-6 15,31-12 9-15,0 0-9 0,-30 4 9 0,-2-8-9 0,32 4 15 16,0 0-15-16,-32-6 15 0,0 0-15 0,32 6 28 15,0 0-28-15,-26-12 29 0,1-3-29 0,25 15 34 16,0 0-34-16,-21-16 34 0,7 6-34 0,14 10 35 0,0 0-35 16,0 0 35-16,-7-7-35 0,7 7 31 0,0 0-31 15,0 0 32-15,0 0-32 0,0 0 26 0,0 0-26 16,3-9 26-16,3-6-26 0,-6 15 20 0,0 0-20 16,14-21 20-16,12-12-20 0,-26 33 18 0,0 0-18 0,32-36 19 15,0-2-19-15,-32 38 13 0,0 0-13 0,37-42 14 16,7-3-14-16,-44 45 10 0,0 0-10 0,44-48 10 15,-3-1-10-15,-41 49 7 0,0 0-7 0,37-48 8 16,-4 1-8-16,-33 47 8 0,0 0-8 0,28-38 9 16,-3 3-9-16,-25 35 8 0,0 0-8 0,21-26 9 15,-1 4-9-15,-20 22 8 0,0 0-8 0,14-14 9 16,-4-2-9-16,-10 16 4 0,0 0-4 0,7-8 5 16,-7 8-5-16,0 0 2 0,0 0-2 0,11 0 2 15,-2 5-2-15,-9-5 0 0,0 0 0 0,10 19 1 0,3 5-1 16,-13-24 0-16,0 0 0 0,12 36 0 15,-1 3 0-15,-11-39-2 0,0 0 2 0,8 43-2 0,1-2 2 16,-9-41-3-16,0 0 3 0,11 44-3 0,-2-5 3 16,-9-39-5-16,0 0 5 0,7 33-4 0,0-5 4 15,-7-28-6-15,0 0 6 0,7 21-5 0,-2-6 5 16,-5-15-6-16,0 0 6 0,4 9-6 0,-4-9 6 16,0 0-6-16,0 0 6 0,0 0-6 0,5 5 6 15,-5-5-5-15,0 0 5 0,0 0-4 0,0 0 4 0,0 0-3 16,0 0 3-16,0 0-2 0,0 0 2 0,0 0-2 15,0 0 2-15,0 0-1 0,0 0 1 0,0 0 0 16,0 0 0-16,0 0 0 0,0 0 0 0,0 0 0 0,0 0 0 16,0 0 1-16,0 0-1 0,0 0 2 0,0 0-2 15,5-12 3-15,-3 3-3 0,-2 9 6 0,0 0-6 16,4-12 7-16,1-3-7 0,-5 15 11 0,0 0-11 16,14-25 11-16,5-11-11 0,-19 36 13 0,0 0-13 15,20-36 14-15,-4 1-14 0,-16 35 13 0,0 0-13 0,14-31 13 16,0 0-13-16,-14 31 10 0,0 0-10 0,12-26 10 15,-3 10-10-15,-9 16 8 0,0 0-8 0,5-8 8 16,-5 8-8-16,0 0 6 0,0 0-6 0,7-11 7 16,-7 11-7-16,0 0 4 0,0 0-4 0,7-5 4 15,-7 5-4-15,0 0 2 0,0 0-2 0,7-5 2 16,-7 5-2-16,0 0 0 0,0 0 0 0,15 17 1 16,-1 7-1-16,-14-24-1 0,0 0 1 0,14 33 0 15,-4 7 0-15,-10-40-3 0,0 0 3 0,9 42-3 16,-2-6 3-16,-7-36-7 0,0 0 7 0,7 31-7 0,-1-10 7 15,-6-21-9-15,0 0 9 0,3 12-8 0,-1-5 8 16,-2-7-8-16,0 0 8 0,0 0-7 0,0 0 7 16,0 0-5-16,0 0 5 0,7 0-5 0,-2-16 5 15,-5 16-3-15,0 0 3 0,13-31-3 0,2-19 3 16,-15 50-1-16,0 0 1 0,20-59 0 0,-1 6 0 16,-19 53 0-16,0 0 0 0,18-45 0 0,-8 17 0 15,-10 28 1-15,0 0-1 0,8-19 1 0,-3 8-1 16,-5 11 2-16,0 0-2 0,0 0 2 0,9-6-2 0,-9 6 1 15,0 0-1-15,0 0 2 0,0 0-2 0,0 0 0 16,0 0 0-16,16 0 1 0,5 12-1 0,-21-12 0 16,0 0 0-16,28 17 0 0,0 7 0 0,-28-24-1 0,0 0 1 15,28 31-1-15,1 2 1 0,-29-33-2 0,0 0 2 16,24 31-2-16,-3-6 2 0,-21-25-4 0,0 0 4 16,18 13-4-16,-4-2 4 0,-14-11-4 0,0 0 4 15,14 3-4-15,0 3 4 0,-14-6-3 0,0 0 3 0,20-6-2 16,6-8 2-16,-26 14-2 0,0 0 2 0,30-25-2 15,4-12 2-15,-34 37-1 0,0 0 1 0,32-47-1 16,-8 1 1-16,-24 46 0 0,0 0 0 0,20-49 0 16,-3-3 0-16,-17 52 0 0,0 0 0 0,9-52 1 15,-11 7-1-15,2 45 1 0,0 0-1 0,-7-36 2 16,2 15-2-16,5 21 2 0,0 0-2 0,-11-3 3 16,-4 18-3-16,15-15 3 0,0 0-3 0,-22 33 4 15,-1 9-4-15,23-42 3 0,0 0-3 0,-21 52 3 16,5 0-3-16,16-52 0 0,0 0 0 0,-10 48 1 15,6-10-1-15,4-38 0 0,0 0 0 0,0 31 0 16,4-13 0-16,-4-18 0 0,0 0 0 0,3 10 0 0,-3-10 0 16,0 0-1-16,0 0 1 0,11 4-1 0,-11-4 1 15,0 0-2-15,0 0 2 0,14-11-1 0,12-22 1 16,-26 33-3-16,0 0 3 0,27-36-2 0,-13 0 2 16,-14 36-3-16,0 0 3 0,11-25-2 0,-4 8 2 15,-7 17-1-15,0 0 1 0,5-12 0 0,0 5 0 16,-5 7-1-16,0 0 1 0,0 0 0 0,9-7 0 15,-9 7 0-15,0 0 0 0,0 0 0 0,0 0 0 0,0 0 0 16,0 0 0-16,11 2 0 0,-3 6 0 0,-8-8 0 16,0 0 0-16,13 13 0 0,1 2 0 0,-14-15-3 15,0 0 3-15,14 21-2 0,0-9 2 0,-14-12-5 16,0 0 5-16,16 14-5 0,0-2 5 0,-16-12-8 0,0 0 8 16,14 10-8-16,-3-6 8 0,-11-4-6 0,0 0 6 15,12 0-6-15,6-4 6 0,-18 4-3 0,0 0 3 0,26-12-2 16,11-12 2-16,-37 24-1 0,0 0 1 15,39-35 0-15,-4-6 0 0,-35 41 0 0,0 0 0 0,32-49 0 16,-4-4 0-16,-28 53 0 0,0 0 0 0,25-56 0 16,-6-1 0-16,-19 57 0 0,0 0 0 0,16-57 1 15,-5 10-1-15,-11 47 1 0,0 0-1 0,3-41 1 16,-6 8-1-16,3 33 1 0,0 0-1 0,-6-24 2 16,-2 8-2-16,8 16 2 0,0 0-2 0,-13 0 2 15,-4 9-2-15,17-9 3 0,0 0-3 0,-20 19 3 16,1 5-3-16,19-24 1 0,0 0-1 0,-16 30 1 15,4 1-1-15,12-31 0 0,0 0 0 0,-9 36 0 16,3 13 0-16,6-49-1 0,0 0 1 0,0 50-1 0,8-4 1 16,-8-46-3-16,0 0 3 0,14 45-3 0,3-3 3 15,-17-42-6-15,0 0 6 0,20 33-5 0,-4-14 5 16,-16-19-8-16,0 0 8 0,21 12-8 0,9-5 8 16,-30-7-6-16,0 0 6 0,40 0-6 0,8-7 6 15,-48 7-4-15,0 0 4 0,51-21-4 0,-3-12 4 16,-48 33-2-16,0 0 2 0,44-38-2 0,-5-3 2 15,-39 41-1-15,0 0 1 0,30-40-1 0,-9 11 1 0,-21 29-4 16,0 0 4-16,12-23-3 0,-5 9 3 0,0 2-2099 16</inkml:trace>
  <inkml:trace contextRef="#ctx0" brushRef="#br0" timeOffset="5">30739 6538 1446 0,'0'0'0'0,"0"0"0"0,4-9 0 15,-4 9 51-15,0 0-51 0,5-8 52 0,2-11-52 16,-7 19 88-16,0 0-88 0,16-26 89 0,9-18-89 15,-25 44 52-15,0 0-52 0,28-48 53 0,4 0-53 16,-32 48 47-16,0 0-47 0,35-49 47 0,0-1-47 16,-35 50 47-16,0 0-47 0,36-55 47 0,-3-6-47 0,-33 61 44 15,0 0-44-15,32-66 44 0,1-5-44 0,-33 71 40 16,0 0-40-16,30-62 41 0,-3 10-41 0,-27 52 33 16,0 0-33-16,19-48 34 0,-8 3-34 0,-11 45 32 0,0 0-32 15,5-37 33-15,-7 13-33 0,2 24 32 16,0 0-32-16,-7-21 32 0,-2 9-32 0,9 12 31 15,0 0-31-15,-14-2 32 0,-5 9-32 0,19-7 29 0,0 0-29 16,-20 16 29-16,-2 8-29 0,22-24 25 0,0 0-25 16,-25 30 25-16,0 9-25 0,25-39 15 0,0 0-15 0,-23 45 16 15,-1 16-16-15,24-61 8 0,0 0-8 0,-25 67 8 16,0 11-8-16,25-78 3 0,0 0-3 0,-19 76 4 16,8-3-4-16,11-73 1 0,0 0-1 0,-3 64 1 15,4-7-1-15,-1-57 0 0,0 0 0 0,9 52 1 16,5-7-1-16,-14-45 0 0,0 0 0 0,16 33 0 15,-3-16 0-15,-13-17 0 0,0 0 0 0,12 7 0 16,2-3 0-16,-14-4 0 0,0 0 0 0,28-4 0 16,18-16 0-16,-46 20 1 0,0 0-1 0,48-28 1 15,-13-2-1-15,-35 30 8 0,0 0-8 0,34-31 8 16,1-10-8-16,-35 41 16 0,0 0-16 0,32-40 16 0,-11 12-16 16,-21 28 27-16,0 0-27 0,16-27 28 0,-4-3-28 15,-12 30 31-15,0 0-31 0,9-28 32 0,-6 11-32 16,-3 17 27-16,0 0-27 0,0-12 27 0,0 12-27 15,0 0 26-15,0 0-26 0,-7 2 26 0,-3 13-26 16,10-15 20-16,0 0-20 0,-13 25 20 0,-1 2-20 16,14-27 11-16,0 0-11 0,-10 28 11 0,3 5-11 15,7-33 5-15,0 0-5 0,-4 36 6 0,2-3-6 0,2-33 2 16,0 0-2-16,0 29 2 0,4 6-2 0,-4-35 0 16,0 0 0-16,5 28 0 0,2-7 0 0,-7-21-1 15,0 0 1-15,9 12 0 0,0-9 0 0,-9-3-2 0,0 0 2 16,10-2-2-16,4-6 2 0,-14 8-3 0,0 0 3 15,27-21-2-15,13-15 2 0,-40 36-1 0,0 0 1 16,45-45-1-16,-3-4 1 0,-42 49 0 0,0 0 0 0,37-48 0 16,-5 3 0-16,-32 45 0 0,0 0 0 0,28-49 0 15,-3-6 0-15,-25 55 1 0,0 0-1 0,21-54 1 16,-5-1-1-16,-16 55 1 0,0 0-1 0,14-50 2 16,-4 10-2-16,-10 40 3 0,0 0-3 0,7-40 4 15,-3-3-4-15,-4 43 6 0,0 0-6 0,0-37 6 16,0 11-6-16,0 26 5 0,0 0-5 0,0-15 6 15,0 3-6-15,0 12 6 0,0 0-6 0,-2-9 6 16,2 9-6-16,0 0 6 0,0 0-6 0,0 0 7 16,-9 12-7-16,9-12 3 0,0 0-3 0,-5 21 4 15,2 15-4-15,3-36 2 0,0 0-2 0,-4 44 2 16,0 4-2-16,4-48 0 0,0 0 0 0,-1 54 0 0,-1 6 0 16,2-60 0-16,0 0 0 0,-2 61 0 0,-1-1 0 15,3-60-2-15,0 0 2 0,0 52-1 0,3-10 1 16,-3-42-3-16,0 0 3 0,4 31-3 0,-3-7 3 15,-1-24-4-15,0 0 4 0,2 14-4 0,4-3 4 16,-6-11-5-16,0 0 5 0,7 5-5 0,-7-5 5 16,0 0-5-16,0 0 5 0,12-4-4 0,-3-1 4 15,-9 5-3-15,0 0 3 0,17-21-3 0,10-15 3 0,-27 36-1 16,0 0 1-16,28-40-1 0,-3-5 1 0,-25 45 0 16,0 0 0-16,24-43 0 0,5-11 0 0,-29 54 0 15,0 0 0-15,26-55 0 0,-5 3 0 0,-21 52 0 0,0 0 0 16,18-54 0-16,-2-3 0 0,-16 57 0 0,0 0 0 15,14-59 1-15,-3 2-1 0,-11 57 1 0,0 0-1 16,8-48 1-16,-1 15-1 0,-7 33 2 0,0 0-2 16,6-24 2-16,-5 12-2 0,-1 12 1 0,0 0-1 15,0-9 2-15,0 0-2 0,0 9 1 0,0 0-1 0,0 0 2 16,0 0-2-16,0 0 0 0,0 0 0 0,-10 11 1 16,1 8-1-16,9-19 0 0,0 0 0 0,-9 31 1 15,-1 10-1-15,10-41 0 0,0 0 0 0,-9 44 0 16,4 2 0-16,5-46-1 0,0 0 1 0,-4 51-1 15,0-1 1-15,4-50-3 0,0 0 3 0,-1 48-2 16,-1-5 2-16,2-43-7 0,0 0 7 0,0 39-6 16,5-3 6-16,-5-36-8 0,0 0 8 0,6 34-8 15,1-1 8-15,-7-33-9 0,0 0 9 0,7 30-8 16,1-3 8-16,-8-27-9 0,0 0 9 0,9 25-8 16,0-10 8-16,-9-15-7 0,0 0 7 0,7 9-7 0,-2-2 7 15,-5-7-6-15,0 0 6 0,8 2-6 0,0 1 6 16,-8-3-4-16,0 0 4 0,9 3-3 0,-9-3 3 15,0 0-1-15,0 0 1 0,20-6-1 0,8-24 1 16,-28 30 0-16,0 0 0 0,28-40 0 0,-7 4 0 16,-21 36 1-16,0 0-1 0,14-33 2 0,-3 5-2 15,-11 28 9-15,0 0-9 0,7-20 10 0,-2 4-10 0,-5 16 17 16,0 0-17-16,6-5 18 0,-6 5-18 0,0 0 19 16,0 0-19-16,10-4 19 0,-10 4-19 0,0 0 13 15,0 0-13-15,11 9 14 0,-3 7-14 0,-8-16 7 16,0 0-7-16,9 20 7 0,-2 5-7 0,-7-25 3 0,0 0-3 15,6 24 3-15,-3-9-3 0,-3-15 0 0,0 0 0 16,5 16 0-16,3-7 0 0,-8-9-1 0,0 0 1 16,7 8 0-16,-7-8 0 0,0 0-2 0,0 0 2 15,7 7-1-15,-7-7 1 0,0 0-1 0,0 0 1 16,0 0-1-16,10 5 1 0,-10-5-1 0,0 0 1 0,0 0 0 16,11 0 0-16,-11 0-1 0,0 0 1 0,14-5 0 15,18-14 0-15,-32 19 0 0,0 0 0 0,33-27 0 16,-6 1 0-16,-27 26 0 0,0 0 0 0,24-28 1 15,10-8-1-15,-34 36 1 0,0 0-1 0,30-33 2 16,-13 14-2-16,-17 19 1 0,0 0-1 0,13-12 2 16,-4 3-2-16,-9 9 3 0,0 0-3 0,7-5 3 15,2 1-3-15,-9 4 2 0,0 0-2 0,10 0 2 16,2-3-2-16,-12 3 0 0,0 0 0 0,15 3 1 16,0-1-1-16,-15-2 0 0,0 0 0 0,22 10 0 0,2 8 0 15,-24-18-3-15,0 0 3 0,23 19-2 0,-9 1 2 16,-14-20-5-16,0 0 5 0,7 21-5 0,-7 3 5 15,0-24-8-15,0 0 8 0,-3 28-8 0,-6 2 8 16,9-30-10-16,0 0 10 0,-16 31-10 0,-7-2 10 16,23-29-9-16,0 0 9 0,-26 28-9 0,-4-7 9 15,30-21-7-15,0 0 7 0,-34 15-7 0,-3-3 7 16,37-12-9-16,0 0 9 0,-44 4-8 0,-3-4 8 16,47 0-13-16,0 0 13 0,-45-9-13 0,14-10 13 0,-1 3-2126 15</inkml:trace>
  <inkml:trace contextRef="#ctx0" brushRef="#br0" timeOffset="6">31787 5861 1692 0,'0'0'0'0,"0"0"0"15,0 0 0-15,0 0 1 0,0 0-1 0,9-8 1 16,16-8-1-16,-25 16 2 0,0 0-2 0,44-31 2 16,24-11-2-16,-68 42 13 0,0 0-13 0,82-48 14 15,9-13-14-15,-91 61 54 0,0 0-54 0,92-60 55 16,3 1-55-16,-95 59 80 0,0 0-80 0,96-54 81 16,-8 6-81-16,-88 48 74 0,0 0-74 0,69-42 74 15,-29 18-74-15,-40 24 59 0,0 0-59 0,23-15 60 0,-9 8-60 16,-14 7 50-16,0 0-50 0,9-2 50 0,-9 2-50 15,0 0 41-15,0 0-41 0,7-2 41 0,-7 2-41 16,0 0 37-16,0 0-37 0,0 0 37 0,0 0-37 16,0 0 34-16,0 0-34 0,0 0 34 0,0 0-34 15,0 0 30-15,0 0-30 0,9-5 31 0,-9 5-31 16,0 0 28-16,0 0-28 0,7-5 28 0,-7 5-28 0,0 0 24 16,0 0-24-16,7-4 24 0,-7 4-24 0,0 0 21 15,0 0-21-15,11-7 21 0,-11 7-21 0,0 0 15 16,0 0-15-16,7 0 15 0,-7 7-15 0,0-7 4 0,0 0-4 15,-4 9 5-15,-3 3-5 0,-2-3-2064 0</inkml:trace>
  <inkml:trace contextRef="#ctx0" brushRef="#br0" timeOffset="7">28508 8052 1177 0,'0'0'0'0,"0"0"0"0,4-17 0 15,-4 17 75-15,0 0-75 0,1-19 75 0,-2 2-75 16,1 17 138-16,0 0-138 0,-6-23 139 0,3 1-139 0,3 22 106 15,0 0-106-15,-4-19 107 0,-1 1-107 0,5 18 74 16,0 0-74-16,-5-15 74 0,1 3-74 0,4 12 41 16,0 0-41-16,0 0 42 0,-14-7-42 0,14 7 31 15,0 0-31-15,-14 10 31 0,-4 20-31 0,18-30 22 16,0 0-22-16,-23 36 23 0,-5 7-23 0,28-43 17 0,0 0-17 16,-25 50 17-16,9 9-17 0,16-59 14 0,0 0-14 15,-7 61 14-15,9-4-14 0,-2-57 10 16,0 0-10-16,13 55 11 0,9-5-11 0,-22-50 8 0,0 0-8 15,29 40 8-15,2-16-8 0,-31-24 6 0,0 0-6 16,37 16 7-16,13-7-7 0,-50-9 5 0,0 0-5 0,55 0 5 16,3-16-5-16,-58 16 6 0,0 0-6 0,58-28 6 15,0-13-6-15,-58 41 8 0,0 0-8 0,60-59 8 16,-2-8-8-16,-58 67 10 0,0 0-10 0,50-68 10 16,-13-3-10-16,-37 71 11 0,0 0-11 0,23-66 12 15,-13 9-12-15,-10 57 17 0,0 0-17 0,0-48 17 16,-5 15-17-16,5 33 19 0,0 0-19 0,-12-9 20 15,-8 23-20-15,20-14 21 0,0 0-21 0,-24 35 22 16,-5 15-22-16,29-50 16 0,0 0-16 0,-28 59 16 0,3 0-16 16,25-59 10-16,0 0-10 0,-17 58 11 0,10-4-11 15,7-54 6-15,0 0-6 0,-6 45 7 0,5-10-7 16,1-35 4-16,0 0-4 0,0 24 5 0,3-12-5 16,-3-12 2-16,0 0-2 0,9-4 2 0,10-13-2 15,-19 17 2-15,0 0-2 0,23-28 2 0,4-11-2 16,-27 39 2-16,0 0-2 0,26-37 2 0,-3 4-2 15,-23 33 0-15,0 0 0 0,16-24 1 0,-7 9-1 16,-9 15 1-16,0 0-1 0,7-11 1 0,-7 11-1 0,0 0 1 16,0 0-1-16,9-1 1 0,1 2-1 0,-10-1 0 15,0 0 0-15,16 7 1 0,5 2-1 0,-21-9 0 16,0 0 0-16,23 9 0 0,-3-4 0 0,-20-5 0 0,0 0 0 16,21 1 0-16,5-1 0 0,-26 0-1 0,0 0 1 15,29-3 0-15,2-6 0 0,-31 9-1 0,0 0 1 16,34-19 0-16,5-10 0 0,-39 29 0 0,0 0 0 15,37-36 0-15,-9-6 0 0,-28 42 0 0,0 0 0 0,21-43 1 16,-5 3-1-16,-16 40 2 0,0 0-2 0,11-38 2 16,-6 7-2-16,-5 31 4 0,0 0-4 0,2-25 5 15,-2 8-5-15,0 17 7 0,0 0-7 0,1-10 7 16,-1 10-7-16,0 0 6 0,0 0-6 0,0 0 7 16,0 0-7-16,0 0 6 0,0 0-6 0,-8 7 7 15,6 8-7-15,2-15 4 0,0 0-4 0,-2 33 5 16,4 16-5-16,-2-49 2 0,0 0-2 0,2 52 2 15,1 12-2-15,-3-64 0 0,0 0 0 0,2 69 1 16,-4 7-1-16,2-76 0 0,0 0 0 0,0 78 0 0,4 3 0 16,-4-81 0-16,0 0 0 0,3 80 0 0,-5-11 0 15,2-69-1-15,0 0 1 0,-3 66-1 0,1-9 1 16,2-57-2-16,0 0 2 0,-2 47-1 0,-1-18 1 16,3-29-1-16,0 0 1 0,-2 19 0 0,4-7 0 15,-2-12 0-15,0 0 0 0,0 0 0 0,0 0 0 16,0 0 0-16,0 0 0 0,-4-22 0 0,1-11 0 15,3 33 2-15,0 0-2 0,-2-42 2 0,-2-4-2 0,4 46 7 16,0 0-7-16,-3-54 7 0,-1-12-7 0,4 66 10 16,0 0-10-16,-3-73 10 0,-1-13-10 0,4 86 12 15,0 0-12-15,0-87 13 0,6 11-13 0,-6 76 13 0,0 0-13 16,10-69 14-16,3 8-14 0,-13 61 14 16,0 0-14-16,14-53 15 0,2 3-15 0,-16 50 13 0,0 0-13 15,17-42 13-15,3 11-13 0,-20 31 10 0,0 0-10 16,17-23 10-16,-3 8-10 0,-14 15 8 0,0 0-8 15,18-4 8-15,8 10-8 0,-26-6 4 0,0 0-4 0,29 19 4 16,-5 17-4-16,-24-36 1 0,0 0-1 0,14 40 1 16,-10 8-1-16,-4-48 0 0,0 0 0 0,-5 45 0 15,-6 4 0-15,11-49-1 0,0 0 1 0,-14 48 0 16,-4 2 0-16,18-50-2 0,0 0 2 0,-14 47-1 16,5-7 1-16,9-40-3 0,0 0 3 0,-3 33-2 15,3-18 2-15,0-15-5 0,0 0 5 0,3 11-5 16,-3-11 5-16,0 0-6 0,0 0 6 0,11 1-5 15,0-4 5-15,-11 3-5 0,0 0 5 0,22-23-5 16,16-18 5-16,-38 41-6 0,0 0 6 0,40-52-5 16,-3-2 5-16,-37 54-2 0,0 0 2 0,32-55-2 0,-6-2 2 15,-26 57-1-15,0 0 1 0,22-45 0 0,-12 12 0 16,-10 33 0-16,0 0 0 0,5-24 0 0,-1 12 0 16,-4 12 1-16,0 0-1 0,0 0 1 0,0 0-1 15,0 0 2-15,0 0-2 0,0 0 2 0,7 15-2 16,-7-15 1-16,0 0-1 0,9 21 1 0,1 8-1 15,-10-29 0-15,0 0 0 0,14 28 0 0,2-4 0 16,-16-24 0-16,0 0 0 0,18 21 0 0,-2-4 0 16,-16-17-1-16,0 0 1 0,12 12-1 0,-12-12 1 0,0 0-2 15,0 0 2-15,9 7-1 0,-9-7 1 0,0 0-2 16,0 0 2-16,19-7-2 0,17-12 2 0,-36 19-2 16,0 0 2-16,37-31-2 0,-5-10 2 0,-32 41-1 0,0 0 1 15,22-56-1-15,0-11 1 0,-22 67-1 0,0 0 1 16,19-73-1-16,-1 4 1 0,-18 69 0 0,0 0 0 15,14-66 0-15,-5 2 0 0,-9 64 2 0,0 0-2 16,3-53 2-16,-3 21-2 0,0 32 6 0,0 0-6 0,-2-20 7 16,-3 8-7-16,5 12 8 0,0 0-8 15,0 0 9-15,-7-4-9 0,7 4 9 0,0 0-9 0,-4 16 10 16,-1 17-10-16,5-33 6 0,0 0-6 0,-5 43 7 16,5 14-7-16,0-57 2 0,0 0-2 0,5 64 3 15,6 10-3-15,-11-74 0 0,0 0 0 0,14 76 1 16,2-3-1-16,-16-73-1 0,0 0 1 0,17 61 0 15,3-18 0-15,-20-43-2 0,0 0 2 0,17 31-2 16,-4-12 2-16,-13-19-3 0,0 0 3 0,10 9-3 16,3-11 3-16,-13 2-4 0,0 0 4 0,19-19-4 15,8-22 4-15,-27 41-3 0,0 0 3 0,23-56-3 16,-13-10 3-16,-10 66-1 0,0 0 1 0,7-60-1 0,-2 20 1 16,-5 40 0-16,0 0 0 0,6-28 0 0,-1 14 0 15,-5 14 0-15,0 0 0 0,4-6 0 0,-4 6 0 16,0 0 0-16,0 0 0 0,-4 19 0 0,2 10 0 15,2-29 0-15,0 0 0 0,2 29 0 0,3-1 0 16,-5-28-1-16,0 0 1 0,7 23 0 0,0-6 0 16,-7-17-2-16,0 0 2 0,6 12-1 0,-3-5 1 0,-3-7-3 15,0 0 3-15,0 0-2 0,0 0 2 0,0 0-4 16,0 0 4-16,7 2-3 0,-7-2 3 0,0 0-3 16,0 0 3-16,9-5-3 0,-9 5 3 0,0 0-1 0,0 0 1 15,12-9-1-15,-4 5 1 0,-8 4-1 0,0 0 1 16,7-3 0-16,1-1 0 0,-8 4-1 0,0 0 1 15,11-5-1-15,1-2 1 0,-12 7-1 0,0 0 1 16,16-5-1-16,5 2 1 0,-21 3-3 0,0 0 3 0,23-9-2 16,4-3 2-16,-27 12-2 0,0 0 2 0,26-16-2 15,-3-4 2-15,-23 20-2 0,0 0 2 0,27-25-1 16,-1-11 1-16,-26 36-1 0,0 0 1 0,25-36 0 16,-6-1 0-16,-19 37 0 0,0 0 0 0,14-39 0 15,-1-6 0-15,-13 45 0 0,0 0 0 0,8-47 1 16,-1-3-1-16,-7 50 1 0,0 0-1 0,2-52 2 15,-9 3-2-15,7 49 5 0,0 0-5 0,-7-36 6 16,4 17-6-16,3 19 8 0,0 0-8 0,0 0 8 16,-9-5-8-16,9 5 11 0,0 0-11 0,-9 12 11 15,-3 7-11-15,12-19 6 0,0 0-6 0,-9 29 7 16,9 8-7-16,0-37 3 0,0 0-3 0,5 36 3 0,2 5-3 16,-7-41 0-16,0 0 0 0,9 44 1 0,2 4-1 15,-11-48 0-15,0 0 0 0,14 45 0 0,2 0 0 16,-16-45-1-16,0 0 1 0,15 35-1 0,-2-14 1 15,-13-21-3-15,0 0 3 0,10 12-2 0,-1-5 2 16,-9-7-4-16,0 0 4 0,7 5-3 0,-7-5 3 16,0 0-6-16,0 0 6 0,11-5-5 0,10-14 5 15,-21 19-8-15,0 0 8 0,21-28-7 0,-9 0 7 0,3 2-2025 16</inkml:trace>
  <inkml:trace contextRef="#ctx0" brushRef="#br0" timeOffset="8">30113 7692 1759 0,'0'0'0'0,"0"0"0"16,0 0 0-16,0 0 48 0,0 0-48 0,14-12 49 15,2-5-49-15,-16 17 59 0,0 0-59 0,25-31 59 16,8-11-59-16,-33 42 19 0,0 0-19 0,39-46 20 15,2-3-20-15,-41 49 0 0,0 0 0 0,44-47 1 16,10 4-1-16,1-5-1451 0</inkml:trace>
  <inkml:trace contextRef="#ctx0" brushRef="#br0" timeOffset="9">31253 7687 1659 0,'0'0'0'0,"0"0"0"15,0 0 0-15,0 0 10 0,0 0-10 0,0 0 11 16,0 0-11-16,0 0 47 0,0 0-47 0,8-22 47 15,-1 4-47-15,-7 18 44 0,0 0-44 0,13-24 45 16,8-16-45-16,-21 40 44 0,0 0-44 0,26-45 44 16,4-12-44-16,-30 57 32 0,0 0-32 0,34-60 32 15,-2-17-32-15,-32 77 32 0,0 0-32 0,26-77 32 16,-5-3-32-16,-21 80 38 0,0 0-38 0,18-80 38 0,-2 3-38 16,-16 77 39-16,0 0-39 0,10-70 39 0,-4 15-39 15,-6 55 43-15,0 0-43 0,0-42 43 0,-6 18-43 16,6 24 42-16,0 0-42 0,-12-15 42 0,-6 15-42 15,18 0 35-15,0 0-35 0,-23 17 35 0,-8 30-35 16,31-47 25-16,0 0-25 0,-30 62 26 0,5 18-26 16,25-80 13-16,0 0-13 0,-16 91 14 0,11 6-14 15,5-97 7-15,0 0-7 0,7 94 7 0,12-17-7 16,-19-77 3-16,0 0-3 0,27 61 4 0,6-16-4 0,-33-45 1 16,0 0-1-16,32 31 1 0,-5-13-1 0,-27-18 0 15,0 0 0-15,30 6 1 0,8-6-1 0,-38 0 1 0,0 0-1 16,46-12 1-16,5-12-1 0,-51 24 1 0,0 0-1 15,51-36 2-15,-8-1-2 0,-43 37 3 0,0 0-3 16,33-45 3-16,-10-3-3 0,-23 48 9 0,0 0-9 16,16-40 9-16,-7 16-9 0,-9 24 13 0,0 0-13 15,5-19 14-15,-1 9-14 0,-4 10 16 0,0 0-16 0,0 0 16 16,0 0-16-16,0 0 14 0,0 0-14 0,0 0 15 16,-11 17-15-16,11-17 9 0,0 0-9 0,-5 17 10 15,1 9-10-15,4-26 5 0,0 0-5 0,2 29 5 16,2 1-5-16,-4-30 2 0,0 0-2 0,7 28 2 15,2-4-2-15,-9-24 0 0,0 0 0 0,12 21 0 16,4-6 0-16,-16-15 0 0,0 0 0 0,12 12 0 16,-5-5 0-16,-7-7-1 0,0 0 1 0,9 0-1 15,7-3 1-15,-16 3-3 0,0 0 3 0,23-7-2 16,5-7 2-16,-28 14-1 0,0 0 1 0,30-24-1 16,-2-13 1-16,-28 37-1 0,0 0 1 0,25-39 0 0,-9-10 0 15,-16 49 0-15,0 0 0 0,10-48 0 0,-4-1 0 16,-6 49 0-16,0 0 0 0,3-48 1 0,2-6-1 15,-5 54 3-15,0 0-3 0,6-48 3 0,-4 11-3 16,-2 37 6-16,0 0-6 0,0-26 7 0,0 13-7 16,0 13 8-16,0 0-8 0,-2-9 8 0,2 9-8 15,0 0 9-15,0 0-9 0,-7 2 9 0,7-2-9 0,0 0 8 16,0 0-8-16,0 10 9 0,-2 12-9 0,2-22 4 16,0 0-4-16,-4 35 4 0,4 3-4 0,0-38 0 15,0 0 0-15,2 47 1 0,0 1-1 0,-2-48-1 0,0 0 1 16,0 49 0-16,0-1 0 0,0-48-3 0,0 0 3 15,3 49-3-15,3-8 3 0,-6-41-6 0,0 0 6 16,7 37-6-16,2-10 6 0,-9-27-8 0,0 0 8 16,8 21-7-16,0-5 7 0,-8-16-8 0,0 0 8 15,3 12-8-15,-1-7 8 0,-2-5-8 0,0 0 8 16,0 0-8-16,0 0 8 0,0 0-6 0,0 0 6 0,7-2-5 16,-7 2 5-16,0 0-6 0,0 0 6 0,16-15-5 15,1-10 5-15,-17 25-2 0,0 0 2 0,23-36-1 16,2-5 1-16,-25 41 0 0,0 0 0 0,23-44 0 15,-7-1 0-15,-16 45 1 0,0 0-1 0,14-48 1 16,2-4-1-16,-16 52 6 0,0 0-6 0,16-61 6 16,-4-11-6-16,-12 72 9 0,0 0-9 0,11-70 10 15,-3 10-10-15,-8 60 13 0,0 0-13 0,7-52 14 16,-1 19-14-16,-6 33 13 0,0 0-13 0,3-24 14 16,-1 8-14-16,-2 16 14 0,0 0-14 0,2-8 14 0,-2 8-14 15,0 0 13-15,0 0-13 0,0 0 13 0,-5 12-13 16,5-12 7-16,0 0-7 0,-8 26 7 0,0 20-7 15,8-46 3-15,0 0-3 0,-9 58 4 0,4 6-4 16,5-64 1-16,0 0-1 0,-4 69 1 0,4-5-1 16,0-64 0-16,0 0 0 0,7 57 0 0,4-12 0 15,-11-45-2-15,0 0 2 0,12 40-1 0,-1-11 1 16,-11-29-6-16,0 0 6 0,8 23-5 0,-1-11 5 16,-7-12-9-16,0 0 9 0,8 8-8 0,-1-4 8 0,-7-4-8 15,0 0 8-15,7 0-7 0,0-4 7 0,-7 4-7 16,0 0 7-16,10-17-6 0,11-14 6 0,-21 31-5 15,0 0 5-15,20-36-4 0,-8 8 4 0,-12 28-1 0,0 0 1 16,11-17-1-16,-6 4 1 0,-5 13 0 0,0 0 0 16,4-8 0-16,-4 8 0 0,0 0 0 0,0 0 0 15,0 0 1-15,7 8-1 0,-7-8 2 0,0 0-2 16,5 13 2-16,0 7-2 0,-5-20 1 0,0 0-1 0,6 19 1 16,1-6-1-16,-7-13 0 0,0 0 0 0,7 8 1 15,0-4-1-15,-7-4 0 0,0 0 0 0,0 0 0 16,10 5 0-16,-10-5 0 0,0 0 0 0,7 0 0 15,2-5 0-15,-9 5 0 0,0 0 0 0,11-7 0 16,3-2 0-16,-14 9 0 0,0 0 0 0,14-10 1 16,-2 4-1-16,-12 6 1 0,0 0-1 0,9-5 2 15,-9 5-2-15,0 0 1 0,0 0-1 0,9-1 2 16,5 2-2-16,-14-1 1 0,0 0-1 0,18 5 1 16,-2 1-1-16,-16-6 0 0,0 0 0 0,17 10 1 15,-1 2-1-15,-16-12 0 0,0 0 0 0,16 21 0 0,0 3 0 16,-16-24 0-16,0 0 0 0,12 28 0 0,-7-7 0 15,-5-21-2-15,0 0 2 0,0 17-1 0,-3 2 1 16,3-19-2-16,0 0 2 0,-9 16-2 0,-5-3 2 16,14-13-3-16,0 0 3 0,-18 14-3 0,-1-5 3 15,19-9-7-15,0 0 7 0,-21-4-6 0,3-8 6 16,-1 0-2033-16</inkml:trace>
  <inkml:trace contextRef="#ctx0" brushRef="#br0" timeOffset="10">32413 7021 1737 0,'0'0'0'15,"0"0"0"-15,0 0 0 0,0 0 24 0,0 0-24 16,0 0 24-16,7-4-24 0,-7 4 38 0,0 0-38 16,18-20 38-16,17-20-38 0,-35 40 84 0,0 0-84 0,46-49 84 15,9-8-84-15,-55 57 53 0,0 0-53 0,63-59 54 16,8 6-54-16,-71 53 34 0,0 0-34 0,74-49 34 15,0 4-34-15,-74 45 34 0,0 0-34 0,65-43 34 16,-21 10-34-16,-44 33 27 0,0 0-27 0,36-29 27 16,-8 10-27-16,-28 19 18 0,0 0-18 0,23-16 18 15,-6 8-18-15,-17 8 13 0,0 0-13 0,13-7 13 16,-6 5-13-16,0 2-1731 0</inkml:trace>
  <inkml:trace contextRef="#ctx0" brushRef="#br0" timeOffset="11">29071 9551 1558 0,'0'0'0'0,"0"0"0"15,3-33 0-15,-3 33 72 0,0 0-72 0,5-24 72 16,3 3-72-16,-8 21 138 0,0 0-138 0,3-24 139 16,-8 0-139-16,5 24 105 0,0 0-105 0,-9-30 105 15,-3-1-105-15,12 31 72 0,0 0-72 0,-16-24 73 16,-2 5-73-16,18 19 32 0,0 0-32 0,-19-9 32 15,1 9-32-15,18 0 33 0,0 0-33 0,-14 9 34 16,2 6-34-16,12-15 44 0,0 0-44 0,-16 25 45 16,-5 9-45-16,21-34 25 0,0 0-25 0,-20 42 25 15,6 6-25-15,14-48 22 0,0 0-22 0,-7 54 23 0,7-2-23 16,0-52 10-16,0 0-10 0,7 52 10 0,5-4-10 16,-12-48 4-16,0 0-4 0,14 43 5 0,-3-13-5 15,-11-30 1-15,0 0-1 0,7 19 2 0,0-9-2 16,-7-10 0-16,0 0 0 0,5 7 1 0,-5-7-1 15,0 0 0-15,0 0 0 0,15 0 0 0,9-17 0 0,-24 17 0 16,0 0 0-16,34-26 1 0,-1-14-1 0,-33 40 1 16,0 0-1-16,29-50 2 0,-7-14-2 0,-22 64 4 15,0 0-4-15,18-69 4 0,-7-4-4 0,-11 73 8 0,0 0-8 16,7-73 8-16,-7-12-8 0,0 85 11 0,0 0-11 16,-2-91 11-16,-5 4-11 0,7 87 13 0,0 0-13 15,-5-79 13-15,3 25-13 0,2 54 12 0,0 0-12 16,-2-40 12-16,2 21-12 0,0 19 9 0,0 0-9 15,0 0 10-15,0 0-10 0,0 0 6 0,0 0-6 16,-9 23 7-16,8 25-7 0,1-48 4 0,0 0-4 0,0 61 4 16,5 8-4-16,-5-69 2 0,0 0-2 0,9 73 2 15,-1-1-2-15,-8-72 0 0,0 0 0 0,13 69 1 16,3-4-1-16,-16-65 0 0,0 0 0 0,17 57 0 16,4-2 0-16,-21-55-1 0,0 0 1 0,22 42 0 15,-3-11 0-15,-19-31-1 0,0 0 1 0,18 20 0 16,-4-7 0-16,-14-13-1 0,0 0 1 0,10 6-1 15,-10-6 1-15,0 0-1 0,0 0 1 0,20-6 0 16,12-22 0-16,-32 28 0 0,0 0 0 0,31-36 0 16,-2-9 0-16,-29 45 0 0,0 0 0 0,19-45 0 15,-5-2 0-15,-14 47 2 0,0 0-2 0,9-38 2 0,-6-2-2 16,-3 40 6-16,0 0-6 0,2-29 6 0,-2 13-6 16,0 16 8-16,0 0-8 0,0-9 9 0,0 9-9 15,0 0 9-15,0 0-9 0,0 0 10 0,0 0-10 16,0 0 8-16,0 0-8 0,-3 21 8 0,1 3-8 15,2-24 5-15,0 0-5 0,2 26 6 0,1 5-6 16,-3-31 3-16,0 0-3 0,7 33 4 0,4-2-4 16,-11-31 2-16,0 0-2 0,14 30 2 0,0-2-2 0,-14-28 1 15,0 0-1-15,12 24 1 0,2-12-1 0,-14-12 0 16,0 0 0-16,16 9 0 0,2-4 0 0,-18-5-1 16,0 0 1-16,23 0 0 0,12-5 0 0,-35 5-2 0,0 0 2 15,39-18-2-15,2-16 2 0,-41 34-1 0,0 0 1 16,37-38 0-16,-6-2 0 0,-31 40 0 0,0 0 0 15,25-40 0-15,-7-2 0 0,-18 42 1 0,0 0-1 16,10-46 2-16,-4 4-2 0,-6 42 3 0,0 0-3 0,0-33 3 16,-4 9-3-16,4 24 5 0,0 0-5 0,-5-16 6 15,-1 8-6-15,6 8 6 0,0 0-6 0,-8 8 7 16,-10 20-7-16,18-28 7 0,0 0-7 0,-18 36 7 16,1 6-7-16,17-42 4 0,0 0-4 0,-13 35 4 15,10-15-4-15,3-20 1 0,0 0-1 0,0 14 1 16,0-3-1-16,0-11 0 0,0 0 0 0,0 0 0 15,0 0 0-15,0 0-2 0,0 0 2 0,9 1-1 16,-9-1 1-16,0 0-6 0,0 0 6 0,8 0-5 16,1 0 5-16,-9 0-7 0,0 0 7 0,16 2-7 0,12 7 7 15,-28-9-8-15,0 0 8 0,34 14-8 16,-2 17 8-16,-32-31-8 0,0 0 8 0,24 36-8 0,-6 7 8 16,-18-43-10-16,0 0 10 0,12 44-9 0,-5 2 9 15,-7-46-13-15,0 0 13 0,2 42-13 0,-9 1 13 16,7-43-11-16,0 0 11 0,-12 38-10 0,-8-3 10 15,20-35-9-15,0 0 9 0,-23 26-8 0,0-4 8 16,23-22-4-16,0 0 4 0,-21 16-3 0,0-7 3 16,21-9-1-16,0 0 1 0,-19-6 0 0,3-4 0 0,16 10 0 15,0 0 0-15,-14-19 0 0,3-11 0 0,11 30 1 16,0 0-1-16,-5-38 2 0,7-5-2 0,-2 43 3 16,0 0-3-16,10-48 3 0,8-13-3 0,-18 61 4 15,0 0-4-15,21-66 5 0,4 6-5 0,-25 60 5 0,0 0-5 16,24-56 5-16,1 1-5 0,-25 55 6 0,0 0-6 15,21-47 6-15,-7 16-6 0,-14 31 6 0,0 0-6 16,11-24 6-16,-4 7-6 0,-7 17 4 0,0 0-4 16,5-7 5-16,-5 7-5 0,0 0 2 0,0 0-2 15,11 3 3-15,-6 6-3 0,-5-9 1 0,0 0-1 0,7 17 1 16,2 11-1-16,-9-28 0 0,0 0 0 0,11 27 0 16,-3-2 0-16,-8-25-1 0,0 0 1 0,9 19 0 15,4-2 0-15,-13-17-2 0,0 0 2 0,12 12-2 16,-1-3 2-16,-11-9-3 0,0 0 3 0,7 7-3 15,-7-7 3-15,0 0-5 0,0 0 5 0,10 1-4 16,1-2 4-16,-11 1-3 0,0 0 3 0,17-7-3 16,12-10 3-16,-29 17-1 0,0 0 1 0,28-25-1 15,-2-11 1-15,-26 36 0 0,0 0 0 0,22-40 0 16,-5-5 0-16,-17 45 0 0,0 0 0 0,12-52 1 0,-6-8-1 16,-6 60 2-16,0 0-2 0,2-66 2 0,-2 2-2 15,0 64 4-15,0 0-4 0,0-59 5 0,-2 18-5 16,2 41 7-16,0 0-7 0,-6-32 8 0,3 15-8 15,3 17 7-15,0 0-7 0,0 0 7 0,-2 12-7 16,2-12 4-16,0 0-4 0,-3 28 5 0,-1 8-5 16,4-36 3-16,0 0-3 0,2 49 3 0,5 4-3 15,-7-53 0-15,0 0 0 0,11 52 1 0,3-12-1 0,-14-40 0 16,0 0 0-16,12 28 0 0,-3-11 0 0,-9-17-1 16,0 0 1-16,7 12 0 0,0-8 0 0,-7-4-2 15,0 0 2-15,9 3-2 0,0-5 2 0,-9 2-4 0,0 0 4 16,17-14-3-16,11-22 3 0,-28 36-2 0,0 0 2 15,32-40-1-15,-5 4 1 0,-27 36 0 0,0 0 0 16,21-28 0-16,-5 8 0 0,-16 20 0 0,0 0 0 0,12-13 0 16,-5 8 0-16,-7 5 0 0,0 0 0 15,0 0 0-15,7-2 0 0,-7 2-1 0,0 0 1 0,7 2 0 16,6 3 0-16,-13-5-1 0,0 0 1 0,17 7 0 16,8 11 0-16,-25-18-1 0,0 0 1 0,26 20-1 15,-3 8 1-15,-23-28-3 0,0 0 3 0,18 28-3 16,-6-4 3-16,-12-24-4 0,0 0 4 0,9 21-4 15,-4 0 4-15,-5-21-4 0,0 0 4 0,4 22-4 16,-2 7 4-16,-2-29-4 0,0 0 4 0,-2 30-4 16,-5-2 4-16,7-28-3 0,0 0 3 0,-9 24-2 15,-2-5 2-15,11-19-2 0,0 0 2 0,-8 17-1 16,-5-1 1-16,13-16-1 0,0 0 1 0,-16 12 0 0,-1-9 0 16,17-3-1-16,0 0 1 0,-18-3-1 0,2-4 1 15,16 7-5-15,0 0 5 0,-19-12-4 0,-6-9 4 16,0 0-2073-16</inkml:trace>
  <inkml:trace contextRef="#ctx0" brushRef="#br0" timeOffset="12">30282 8971 1681 0,'0'0'0'0,"0"0"0"0,11-15 0 0,-11 15 19 0,0 0-19 16,16-23 19-16,10-11-19 0,-26 34 38 0,0 0-38 16,32-39 38-16,5 1-38 0,-37 38 51 0,0 0-51 15,34-34 52-15,-8 4-52 0,-26 30 34 0,0 0-34 0,23-24 34 16,-2 0-34-16,-21 24 13 0,0 0-13 0,20-21 14 16,-4 2-14-16,-16 19 5 0,0 0-5 0,10-12 6 15,-6 3-6-15,1-3-1443 0</inkml:trace>
  <inkml:trace contextRef="#ctx0" brushRef="#br0" timeOffset="13">29859 8937 1782 0,'0'0'0'0,"0"0"0"0,0 0 0 16,0 0 16-16,0 0-16 0,0 0 17 0,0 0-17 15,0 0 41-15,0 0-41 0,-9-9 41 0,9 9-41 16,0 0 54-16,0 0-54 0,-7-7 55 0,7 7-55 0,0 0 27 16,0 0-27-16,0 0 27 0,-9-5-27 0,1 1-1485 15</inkml:trace>
  <inkml:trace contextRef="#ctx0" brushRef="#br0" timeOffset="14">29499 8931 1390 0,'0'0'0'0,"0"0"0"15,-3 13 0-15,3-13-4 0,0 0 4 0,-2 8-4 16,4-1 4-16,0 2-977 0</inkml:trace>
  <inkml:trace contextRef="#ctx0" brushRef="#br0" timeOffset="15">31022 8743 1435 0,'0'0'0'16,"0"0"0"-16,10-5 0 0,-10 5-23 0,0 0 23 0,7-9-22 16,-2-7 22-16,-5 16-43 0,0 0 43 0,4-15-42 15,-2-1 42-15,-2 16 25 0,0 0-25 0,2-15 25 16,-1-10-25-16,-1 25 106 0,0 0-106 0,2-22 106 15,0 8-106-15,-2 14 124 0,0 0-124 0,0-12 125 16,-2 2-125-16,2 10 107 0,0 0-107 0,-2-7 108 16,2 7-108-16,0 0 76 0,0 0-76 0,0 0 77 15,-3-7-77-15,3 7 61 0,0 0-61 0,0 0 61 16,-4 7-61-16,4-7 43 0,0 0-43 0,-9 15 44 16,-6 15-44-16,15-30 38 0,0 0-38 0,-15 36 38 15,8 0-38-15,7-36 29 0,0 0-29 0,-3 40 29 0,5 3-29 16,-2-43 19-16,0 0-19 0,7 42 20 15,1-9-20-15,-8-33 13 0,0 0-13 0,13 31 14 16,-1-5-14-16,-12-26 11 0,0 0-11 0,14 22 12 0,0-8-12 16,-14-14 8-16,0 0-8 0,13 12 9 0,-4-1-9 15,-9-11 7-15,0 0-7 0,10 3 7 0,2-1-7 16,-12-2 6-16,0 0-6 0,22-2 7 0,8-1-7 0,-30 3 6 16,0 0-6-16,31-12 7 0,-1-9-7 0,-30 21 9 15,0 0-9-15,27-24 10 0,-4-11-10 0,-23 35 15 16,0 0-15-16,19-33 15 0,-6 0-15 0,-13 33 14 0,0 0-14 15,8-31 15-15,-4-2-15 0,-4 33 19 0,0 0-19 16,-4-36 20-16,-6 0-20 0,10 36 21 0,0 0-21 16,-14-33 22-16,-2 5-22 0,16 28 24 0,0 0-24 15,-18-19 25-15,-3 7-25 0,21 12 30 0,0 0-30 16,-21-11 30-16,0 1-30 0,21 10 34 0,0 0-34 0,-18-5 35 16,4 1-35-16,14 4 23 0,0 0-23 0,-12-3 24 15,-1 1-24-15,13 2 14 0,0 0-14 0,-10 0 15 16,10 0-15-16,0 0 2 0,0 0-2 0,-9 2 3 15,9-2-3-15,0 0-1 0,0 0 1 0,-2 7-1 16,2-7 1-16,0 0-2258 0</inkml:trace>
  <inkml:trace contextRef="#ctx0" brushRef="#br0" timeOffset="16">31514 8604 1871 0,'0'0'0'0,"0"0"0"0,0 0 0 16,0 0 30-16,0 0-30 0,8 0 31 0,0-8-31 0,-8 8 67 15,0 0-67-15,21-16 67 0,19-12-67 0,-40 28 66 16,0 0-66-16,39-27 67 0,-9 6-67 0,-30 21 49 15,0 0-49-15,23-17 49 0,-4 3-49 0,-19 14 40 16,0 0-40-16,16-12 40 0,-2-2-40 0,-14 14 40 0,0 0-40 16,13-12 40-16,-4 1-40 0,-9 11 37 0,0 0-37 15,7-5 37-15,-7 5-37 0,0 0 32 0,0 0-32 16,10-8 32-16,-10 8-32 0,0 0 31 0,0 0-31 16,11-11 32-16,-11 11-32 0,0 0 26 0,0 0-26 0,0 0 26 15,0 0-26-15,0 0 25 0,0 0-25 0,0 0 25 16,-13 7-25-16,13-7 18 0,0 0-18 0,-8 4 18 15,-3-3-18-15,11-1 11 0,0 0-11 0,-11 7 11 16,1 2-11-16,10-9 0 0,0 0 0 0,-13 12 0 16,-1 0 0-16,0 0-2054 0</inkml:trace>
  <inkml:trace contextRef="#ctx0" brushRef="#br0" timeOffset="17">32152 8189 1614 0,'0'0'0'0,"0"0"0"0,14-9 0 0,-14 9 18 15,0 0-18-15,11-12 19 0,-2 2-19 0,-9 10 38 16,0 0-38-16,5-11 38 0,-1-2-38 0,-4 13 118 15,0 0-118-15,0-18 119 0,-6 1-119 0,6 17 89 0,0 0-89 16,-10-14 89-16,-3 4-89 0,13 10 72 0,0 0-72 16,-16-4 72-16,-3 6-72 0,19-2 63 0,0 0-63 15,-23 10 64-15,-3 9-64 0,26-19 48 0,0 0-48 16,-27 30 49-16,2 10-49 0,25-40 31 0,0 0-31 16,-21 41 32-16,5 1-32 0,16-42 20 0,0 0-20 0,-7 34 21 15,7-8-21-15,0-26 14 0,0 0-14 0,6 19 14 16,-1-7-14-16,-5-12 8 0,0 0-8 0,5 9 8 15,-5-9-8-15,0 0 6 0,0 0-6 0,0 0 6 16,7 7-6-16,-7-7 3 0,0 0-3 0,7-3 4 16,7-1-4-16,-14 4 4 0,0 0-4 0,20-5 4 15,1-7-4-15,-21 12 4 0,0 0-4 0,21-17 4 16,-1 1-4-16,-20 16 8 0,0 0-8 0,15-16 9 16,0 4-9-16,-15 12 11 0,0 0-11 0,8-15 11 15,1-1-11-15,-9 16 14 0,0 0-14 0,7-15 15 16,0 1-15-16,-7 14 20 0,0 0-20 0,6-11 20 0,-5 3-20 15,-1 8 19-15,0 0-19 0,2-6 20 0,-2 6-20 16,0 0 19-16,0 0-19 0,7-6 19 0,-7 6-19 16,0 0 16-16,0 0-16 0,2 6 16 0,-2 12-16 15,0-18 10-15,0 0-10 0,2 31 11 0,3 9-11 16,-5-40 5-16,0 0-5 0,7 45 6 0,0 3-6 16,-7-48 2-16,0 0-2 0,9 45 2 0,3-8-2 15,-12-37 0-15,0 0 0 0,13 36 0 0,-1 4 0 0,-12-40 0 16,0 0 0-16,9 38 0 0,-4 5 0 0,-5-43-1 15,0 0 1-15,4 36 0 0,-3-8 0 0,-1-28-1 16,0 0 1-16,2 24 0 0,2-10 0 0,-4-14-1 0,0 0 1 16,3 12-1-16,-1-5 1 0,-2-7-1 15,0 0 1-15,0 0 0 0,0 0 0 0,0 0-1 0,0 0 1 16,0 0 0-16,0 0 0 0,0 0 0 0,0 0 0 16,0 0 0-16,0 0 0 0,0 0 0 0,0 0 0 15,0 0 1-15,0 0-1 0,0 0 2 0,0 0-2 0,0 0 2 16,0 0-2-16,0 0 2 0,0 0-2 0,0 0 3 15,0 0-3-15,0 0-2153 0</inkml:trace>
  <inkml:trace contextRef="#ctx0" brushRef="#br0" timeOffset="18">29275 10430 1132 0,'0'0'0'0,"0"0"0"0,0 0 0 16,0 0 38-16,0 0-38 0,0 0 39 0,0 0-39 15,0 0 97-15,0 0-97 0,0 0 97 0,0 0-97 16,0 0 76-16,0 0-76 0,0 0 77 0,0 0-77 15,0 0 51-15,0 0-51 0,0 0 51 0,0 0-51 16,0 0 32-16,0 0-32 0,0 0 32 0,0 0-32 16,0 0 28-16,0 0-28 0,0 0 29 0,0 0-29 0,0 0 25 15,0 0-25-15,0 0 26 0,0 0-26 0,0 0 27 16,0 0-27-16,0 0 28 0,0 0-28 0,0 0 28 16,0 0-28-16,0 0 29 0,0 0-29 0,0 0 25 0,0 0-25 15,0 0 25-15,0 0-25 0,0 0 22 0,0 0-22 16,0 0 23-16,0 0-23 0,0 0 20 0,0 0-20 15,0 0 20-15,0 0-20 0,0 0 16 0,0 0-16 16,0 0 17-16,0 0-17 0,0 0 14 0,0 0-14 16,0 0 14-16,0 0-14 0,0 0 10 0,0 0-10 15,0 0 11-15,0 0-11 0,0 0 8 0,0 0-8 0,0 0 8 16,0 0-8-16,0 0 6 0,0 0-6 0,0 0 6 16,0 0-6-16,0 0 6 0,0 0-6 0,0 0 6 15,0 0-6-15,0 0 4 0,0 0-4 0,0 0 4 16,0 0-4-16,0 0 3 0,0 0-3 0,0 0 4 15,0 0-4-15,0 0 2 0,0 0-2 0,0 0 2 16,0 0-2-16,0 0 1 0,0 0-1 0,0 0 1 16,0 0-1-16,0 0 0 0,0 0 0 0,0 0 1 15,0 0-1-15,0 0 0 0,0 0 0 0,0 0 0 0,0 0 0 16,0 0 0-16,0 0 0 0,0 0 0 0,0 0 0 16,0 0 0-16,0 0 0 0,0 0 0 0,0 0 0 15,0 0 0-15,0 0 0 0,0 0 0 0,0 0 0 16,0 0-1-16,0 0 1 0,0 0 0 0,0 0 0 15,0 0-1-15,0 0 1 0,0 0 0 0,0 0 0 16,0 0-1-16,0 0 1 0,0 0 0 0,0 0 0 16,0 0-1-16,0 0 1 0,0 0-1 0,0 0 1 0,0 0-2 15,0 0 2-15,0 0-1 0,0 0 1 0,0 0-3 16,0 0 3-16,0 0-2 0,0 0 2 0,0 0-12 16,0 0 12-16,0 0-11 0,0 0 11 0,0 0-1579 0</inkml:trace>
  <inkml:trace contextRef="#ctx0" brushRef="#br0" timeOffset="19">29252 10747 1267 0,'0'0'0'0,"0"0"0"15,0 0 0-15,0 0-8 0,0 0 8 0,7-18-8 16,-5 3 8-16,-2 15-2 0,0 0 2 0,2-24-1 16,-2-6 1-16,0 30 25 0,0 0-25 0,-4-36 26 15,-4 5-26-15,8 31 78 0,0 0-78 0,-13-30 79 16,1-4-79-16,12 34 106 0,0 0-106 0,-16-33 106 15,-3 3-106-15,19 30 92 0,0 0-92 0,-20-22 92 16,6 8-92-16,14 14 85 0,0 0-85 0,-14 2 86 16,-2 15-86-16,16-17 69 0,0 0-69 0,-19 38 69 15,-2 28-69-15,21-66 50 0,0 0-50 0,-20 78 51 16,2 14-51-16,18-92 39 0,0 0-39 0,-8 95 40 0,6-7-40 16,2-88 29-16,0 0-29 0,5 81 30 0,6-27-30 15,-11-54 19-15,0 0-19 0,10 40 20 0,-3-21-20 16,-7-19 13-16,0 0-13 0,4 10 14 0,-4-10-14 15,0 0 10-15,0 0-10 0,16 0 10 0,16-24-10 16,-32 24 7-16,0 0-7 0,33-38 7 0,1-17-7 16,-34 55 8-16,0 0-8 0,30-65 8 0,-9 0-8 15,-21 65 13-15,0 0-13 0,19-64 13 0,-6 10-13 16,-13 54 16-16,0 0-16 0,8-40 17 0,-2 16-17 0,-6 24 15 16,0 0-15-16,5-14 16 0,-5 14-16 0,0 0 13 15,0 0-13-15,0 0 14 0,7 5-14 0,-7-5 12 16,0 0-12-16,3 14 12 0,3 17-12 0,-6-31 6 0,0 0-6 15,5 32 7-15,2 0-7 0,-7-32 4 0,0 0-4 16,11 38 4-16,5 9-4 0,-16-47 1 0,0 0-1 16,17 42 2-16,3-6-2 0,-20-36 0 0,0 0 0 15,16 28 0-15,-4-7 0 0,-12-21 0 0,0 0 0 0,10 15 0 16,-10-15 0-16,0 0 0 0,0 0 0 0,13 5 0 16,-1-6 0-16,-12 1 0 0,0 0 0 0,23-13 0 15,7-18 0-15,-30 31 0 0,0 0 0 0,34-41 1 16,-6-8-1-16,-28 49 2 0,0 0-2 0,24-55 2 15,1-7-2-15,-25 62 3 0,0 0-3 0,27-68 4 16,-3-1-4-16,-24 69 8 0,0 0-8 0,21-73 9 16,-1-6-9-16,-20 79 11 0,0 0-11 0,16-73 11 15,-4 19-11-15,-12 54 13 0,0 0-13 0,7-48 13 16,-3 3-13-16,-4 45 14 0,0 0-14 0,-4-40 14 16,-5 4-14-16,9 36 13 0,0 0-13 0,-12-35 13 15,0 13-13-15,12 22 13 0,0 0-13 0,-14-16 14 0,-1 7-14 16,15 9 14-16,0 0-14 0,-15 0 14 0,-5 11-14 15,20-11 11-15,0 0-11 0,-19 22 11 0,-1 9-11 16,20-31 7-16,0 0-7 0,-17 44 7 0,3 9-7 16,14-53 4-16,0 0-4 0,-9 66 5 0,5 10-5 15,4-76 0-15,0 0 0 0,2 83 1 0,7 2-1 16,-9-85 0-16,0 0 0 0,16 80 0 0,5-4 0 0,-21-76-1 16,0 0 1-16,26 64 0 0,8-11 0 0,-34-53-3 15,0 0 3-15,30 37-3 0,-13-16 3 0,-17-21-6 16,0 0 6-16,25 8-5 0,18-8 5 0,-43 0-7 0,0 0 7 15,49-10-6-15,-3-13 6 0,-46 23-7 0,0 0 7 16,44-29-7-16,0-11 7 0,-44 40-5 0,0 0 5 16,41-41-5-16,-10 1 5 0,-31 40-3 0,0 0 3 15,30-42-3-15,0 2 3 0,-30 40-2 0,0 0 2 0,27-36-2 16,-10 0 2-16,-17 36-1 0,0 0 1 0,11-35-1 16,-9 6 1-16,-2 29-1 0,0 0 1 0,-2-28 0 15,0 9 0-15,2 19 0 0,0 0 0 0,-3-14 0 16,-4 4 0-16,7 10 1 0,0 0-1 0,-6-7 1 15,6 7-1-15,0 0 3 0,0 0-3 0,0 0 3 16,-7-5-3-16,7 5 4 0,0 0-4 0,0 0 5 16,0 0-5-16,0 0 4 0,0 0-4 0,0 0 4 15,0 0-4-15,0 0 3 0,0 0-3 0,0 17 3 16,2 9-3-16,-2-26 0 0,0 0 0 0,2 40 1 16,1 10-1-16,-3-50 0 0,0 0 0 0,4 61 0 0,-1 4 0 15,-3-65-2-15,0 0 2 0,2 80-1 0,-2 12 1 16,0-92-3-16,0 0 3 0,0 97-3 0,2-4 3 15,-2-93-4-15,0 0 4 0,0 92-4 0,-2 1 4 16,2-93-5-16,0 0 5 0,-3 87-5 0,-1-16 5 16,4-71-5-16,0 0 5 0,-2 60-4 0,2-22 4 15,0-38-4-15,0 0 4 0,2 28-4 0,0-12 4 16,-2-16-3-16,0 0 3 0,2 8-3 0,-2-8 3 16,0 0-2-16,0 0 2 0,0 0-2 0,5-21 2 0,-5 21-1 15,0 0 1-15,2-31 0 0,-1-17 0 0,-1 48 0 16,0 0 0-16,2-62 0 0,0-11 0 0,-2 73 1 0,0 0-1 15,0-85 2-15,0-10-2 0,0 95 4 0,0 0-4 16,2-99 5-16,-1-6-5 0,-1 105 6 0,0 0-6 16,8-101 6-16,2 13-6 0,-10 88 10 0,0 0-10 15,14-81 10-15,6 6-10 0,-20 75 8 0,0 0-8 16,23-67 9-16,1 11-9 0,-24 56 7 0,0 0-7 0,21-38 7 16,-8 18-7-16,-13 20 5 0,0 0-5 0,14-7 5 15,11 7-5-15,-25 0 3 0,0 0-3 0,31 13 3 16,8 22-3-16,-39-35 1 0,0 0-1 0,34 40 1 15,-17 7-1-15,-17-47 0 0,0 0 0 0,4 50 1 16,-13-2-1-16,9-48 0 0,0 0 0 0,-16 45 0 16,-3-1 0-16,19-44-1 0,0 0 1 0,-25 38 0 15,-3-11 0-15,28-27-1 0,0 0 1 0,-30 25-1 16,0-13 1-16,30-12-1 0,0 0 1 0,-23 3 0 16,3-3 0-16,20 0 0 0,0 0 0 0,-14-3 0 15,4-6 0-15,10 9 1 0,0 0-1 0,-7-7 2 0,7 7-2 16,0 0 3-16,0 0-3 0,0 0 3 0,-6-7-3 15,6 7 3-15,0 0-3 0,0 0 4 0,0 0-4 16,0 0 3-16,0 0-3 0,0 0 3 0,7-2-3 16,-7 2 2-16,0 0-2 0,0 0 2 0,16-3-2 15,-16 3 1-15,0 0-1 0,25-16 2 0,16-13-2 16,-41 29 1-16,0 0-1 0,47-36 1 0,3-8-1 0,-50 44 0 16,0 0 0-16,51-45 1 0,2-10-1 0,-53 55 0 15,0 0 0-15,51-61 0 0,-5-4 0 0,-46 65 0 16,0 0 0-16,44-64 0 0,-4-2 0 0,-40 66 0 15,0 0 0-15,34-68 0 0,-9-1 0 0,-25 69 0 16,0 0 0-16,17-66 1 0,-8 4-1 0,-9 62 0 0,0 0 0 16,0-55 1-16,-7 11-1 0,7 44 1 0,0 0-1 15,-11-36 2-15,-3 12-2 0,14 24 1 0,0 0-1 16,-12-19 2-16,3 14-2 0,9 5 2 0,0 0-2 16,-7 1 2-16,0 6-2 0,7-7 2 0,0 0-2 0,-5 16 2 15,-2 3-2-15,7-19 1 0,0 0-1 0,-6 34 2 16,8 18-2-16,-2-52 0 0,0 0 0 0,4 64 1 15,-1 11-1-15,-3-75 0 0,0 0 0 0,5 74 0 16,3-1 0-16,-8-73-1 0,0 0 1 0,5 71-1 16,-3 0 1-16,-2-71-3 0,0 0 3 0,1 64-2 15,3-17 2-15,-4-47-4 0,0 0 4 0,3 31-3 16,1-14 3-16,-4-17-4 0,0 0 4 0,7 4-3 16,5-13 3-16,-12 9-3 0,0 0 3 0,18-24-3 15,3-18 3-15,-21 42-2 0,0 0 2 0,23-47-1 0,-2 6 1 16,-21 41-1-16,0 0 1 0,20-31 0 0,-10 13 0 15,-10 18 0-15,0 0 0 0,7-8 0 0,-7 8 0 16,0 0 0-16,0 0 0 0,14-2 0 0,4 7 0 16,-18-5 0-16,0 0 0 0,25 18 0 0,10 7 0 15,-35-25-1-15,0 0 1 0,32 30-1 0,-9-9 1 16,-23-21-1-16,0 0 1 0,21 15 0 0,2-4 0 16,-23-11-1-16,0 0 1 0,23 7 0 0,-4-2 0 15,-19-5 0-15,0 0 0 0,20 1 0 0,1-2 0 0,-21 1 0 16,0 0 0-16,26-5 0 0,8-13 0 0,-34 18 0 15,0 0 0-15,33-24 0 0,-3-7 0 0,-30 31 0 16,0 0 0-16,25-28 1 0,-6 13-1 0,-19 15 1 0,0 0-1 16,16-14 1-16,2 0-1 0,-18 14 0 0,0 0 0 15,17-14 0-15,5-2 0 0,-22 16-1 0,0 0 1 16,19-19 0-16,-3 0 0 0,-16 19-5 0,0 0 5 16,16-22-4-16,1-8 4 0,-17 30-10 0,0 0 10 0,16-34-10 15,-7-2 10-15,-9 36-13 0,0 0 13 0,4-39-13 16,-4 0 13-16,0 39-11 0,0 0 11 0,-4-35-11 15,-3 11 11-15,7 24-7 0,0 0 7 0,-9-14-7 16,-1 11 7-16,10 3-4 0,0 0 4 0,-13 10-3 16,-4 14 3-16,17-24-1 0,0 0 1 0,-18 36-1 15,2 9 1-15,16-45-1 0,0 0 1 0,-14 47 0 16,0 0 0-16,14-47-1 0,0 0 1 0,-9 40-1 16,9-14 1-16,0-26-2 0,0 0 2 0,4 19-1 15,-3-11 1-15,-1-8-2 0,0 0 2 0,0 0-1 0,6 9 1 16,-6-9-2-16,0 0 2 0,0 0-2 0,10-2 2 15,-10 2-2-15,0 0 2 0,11-10-1 0,5-7 1 16,-16 17-1-16,0 0 1 0,16-23 0 0,-4 9 0 16,-12 14 0-16,0 0 0 0,7-10 1 0,-7 10-1 15,0 0 2-15,0 0-2 0,7-7 2 0,-7 7-2 16,0 0 2-16,0 0-2 0,9 5 2 0,-4 0-2 16,-5-5 0-16,0 0 0 0,7 7 1 0,0-2-1 15,-7-5 0-15,0 0 0 0,0 0 0 0,9 7 0 0,-9-7 0 16,0 0 0-16,14 0 0 0,25 0 0 0,-39 0 0 15,0 0 0-15,44-7 0 0,-2-8 0 0,-42 15 0 0,0 0 0 16,39-26 1-16,-2-14-1 0,-37 40 2 16,0 0-2-16,34-41 2 0,-8-3-2 0,-26 44 4 15,0 0-4-15,21-33 5 0,-8 13-5 0,-13 20 3 0,0 0-3 16,3-7 3-16,-3 7-3 0,0 0-2073 0</inkml:trace>
  <inkml:trace contextRef="#ctx0" brushRef="#br0" timeOffset="20">29494 12142 1737 0,'0'0'0'0,"0"0"0"0,0 0 0 0,0 0 61 0,0 0-61 16,-7-11 62-16,9 3-62 0,-2 8 74 0,0 0-74 16,7-19 75-16,2-11-75 0,-9 30 31 0,0 0-31 15,14-47 32-15,7-6-32 0,-21 53 33 0,0 0-33 16,26-63 33-16,6-8-33 0,-32 71 28 0,0 0-28 0,32-72 29 15,0 4-29-15,-32 68 25 0,0 0-25 0,31-59 25 16,-4 16-25-16,-27 43 36 0,0 0-36 0,19-33 37 16,-8 16-37-16,-11 17 32 0,0 0-32 0,7-7 32 15,0 4-32-15,-7 3 27 0,0 0-27 0,9 15 27 16,5 23-27-16,-14-38 16 0,0 0-16 0,14 49 17 16,-4 10-17-16,-10-59 11 0,0 0-11 0,6 53 12 15,-3-4-12-15,-3-49 10 0,0 0-10 0,0 43 10 16,0-5-10-16,0-38 7 0,0 0-7 0,2 29 8 15,0-11-8-15,-2-18 7 0,0 0-7 0,2 7 8 0,-2-7-8 16,0 0 7-16,0 0-7 0,0 0 7 0,8-19-7 16,-8 19 9-16,0 0-9 0,9-33 9 0,5-11-9 15,-14 44 9-15,0 0-9 0,18-51 9 0,1-3-9 16,-19 54 10-16,0 0-10 0,20-47 11 0,-4 16-11 16,-16 31 11-16,0 0-11 0,12-19 12 0,-5 7-12 15,-7 12 11-15,0 0-11 0,5-9 11 0,-5 9-11 0,0 0 6 16,0 0-6-16,11 0 7 0,3 9-7 15,-14-9 4-15,0 0-4 0,25 19 4 0,7 10-4 0,-32-29 2 16,0 0-2-16,33 30 2 0,-5-3-2 0,-28-27 1 16,0 0-1-16,25 25 2 0,-4-6-2 0,-21-19 1 15,0 0-1-15,18 14 1 0,-2-4-1 0,-16-10 1 0,0 0-1 16,15 5 2-16,3-5-2 0,-18 0 2 0,0 0-2 16,21-12 3-16,9-17-3 0,-30 29 3 0,0 0-3 15,30-40 3-15,-5-7-3 0,-25 47 4 0,0 0-4 16,21-50 4-16,-7 1-4 0,-14 49 4 0,0 0-4 0,11-55 5 15,-6 3-5-15,-5 52 9 0,0 0-9 0,2-41 10 16,-2 13-10-16,0 28 11 0,0 0-11 0,2-17 12 16,-1 10-12-16,-1 7 13 0,0 0-13 0,0 0 14 15,-7 15-14-15,7-15 11 0,0 0-11 0,-5 23 11 16,2 10-11-16,3-33 7 0,0 0-7 0,-2 38 7 16,2 2-7-16,0-40 3 0,0 0-3 0,3 39 4 15,1-8-4-15,-4-31 1 0,0 0-1 0,5 30 2 16,2-2-2-16,-7-28 0 0,0 0 0 0,9 26 1 15,2-6-1-15,-11-20 0 0,0 0 0 0,8 16 0 0,-2-7 0 16,-6-9 0-16,0 0 0 0,12 1 0 0,14-8 0 16,-26 7 0-16,0 0 0 0,32-17 0 0,2-11 0 15,-34 28 0-15,0 0 0 0,32-33 0 0,-8-5 0 16,-24 38 0-16,0 0 0 0,21-36 0 0,-7-2 0 16,-14 38 1-16,0 0-1 0,9-40 1 0,-3-3-1 15,-6 43 2-15,0 0-2 0,3-38 3 0,-5 5-3 16,2 33 6-16,0 0-6 0,0-21 6 0,4 14-6 15,-4 7 9-15,0 0-9 0,0 0 9 0,0 0-9 0,0 0 8 16,0 0-8-16,0 0 8 0,-4 7-8 0,4-7 7 16,0 0-7-16,-1 11 7 0,2 9-7 0,-1-20 4 15,0 0-4-15,6 26 5 0,2 4-5 0,-8-30 2 0,0 0-2 16,11 31 2-16,1-2-2 0,-12-29 0 0,0 0 0 16,15 25 0-16,-3-8 0 0,-12-17 0 0,0 0 0 15,10 12 0-15,-3-2 0 0,-7-10-1 0,0 0 1 16,0 0 0-16,8 7 0 0,-8-7-1 0,0 0 1 0,0 0-1 15,22-5 1-15,-22 5-1 0,0 0 1 0,25-9 0 16,3-8 0-16,-28 17-1 0,0 0 1 16,25-24 0-16,-7-4 0 0,-18 28 0 0,0 0 0 0,14-33 0 15,-2-1 0-15,-12 34 0 0,0 0 0 0,11-38 0 16,-2-7 0-16,-9 45 0 0,0 0 0 0,8-40 0 16,3 10 0-16,-11 30 1 0,0 0-1 0,9-24 1 15,-6 5-1-15,-3 19 1 0,0 0-1 0,2-12 2 16,-2 12-2-16,0 0 2 0,0 0-2 0,0-9 2 15,0 9-2-15,0 0 2 0,0 0-2 0,0 0 3 16,0 0-3-16,0 0 2 0,0 0-2 0,0 0 2 0,0 0-2 16,0 0 2-16,0 0-2 0,7 0 2 0,-7 0-2 15,0 0 1-15,0 0-1 0,5 21 1 0,1 3-1 16,-6-24 0-16,0 0 0 0,9 32 0 0,-1-1 0 16,-8-31 0-16,0 0 0 0,11 31 0 0,0 0 0 15,-11-31-2-15,0 0 2 0,10 33-1 0,-3-4 1 16,-7-29-1-16,0 0 1 0,4 23-1 0,-1-6 1 15,-3-17-1-15,0 0 1 0,4 12-1 0,-4-5 1 0,0-7-2 16,0 0 2-16,0 0-1 0,0 9 1 0,0-9-2 16,0 0 2-16,0 0-1 0,0 0 1 0,0 0-2 15,0 0 2-15,0 0-1 0,0 0 1 0,0 0-1 16,0 0 1-16,2-12 0 0,-1-6 0 0,-1 18 0 0,0 0 0 16,2-22 0-16,0-6 0 0,-2 28 0 0,0 0 0 15,2-33 1-15,3 0-1 0,-5 33 1 0,0 0-1 16,7-36 2-16,2-7-2 0,-9 43 2 0,0 0-2 0,10-40 3 15,1 5-3-15,-11 35 5 0,0 0-5 16,11-27 5-16,-1 2-5 0,-10 25 4 0,0 0-4 0,11-17 5 16,-3 0-5-16,-8 17 5 0,0 0-5 0,6-11 6 15,-1 3-6-15,-5 8 4 0,0 0-4 0,0 0 5 16,12-7-5-16,-12 7 4 0,0 0-4 0,0 0 4 16,9-5-4-16,-9 5 2 0,0 0-2 0,11 5 3 15,19 12-3-15,-30-17 1 0,0 0-1 0,32 23 1 16,-8 3-1-16,-24-26 0 0,0 0 0 0,18 27 0 15,-6 8 0-15,-12-35 0 0,0 0 0 0,13 35 0 16,-3-4 0-16,-10-31-1 0,0 0 1 0,7 24 0 16,-3-8 0-16,-4-16-1 0,0 0 1 0,3 10-1 15,-3-10 1-15,0 0-1 0,0 0 1 0,0 0 0 0,0 0 0 16,0 0 0-16,0 0 0 0,0-24 0 0,0-14 0 16,0 38 1-16,0 0-1 0,2-45 1 0,0-4-1 15,-2 49 3-15,0 0-3 0,3-47 4 0,1 11-4 16,-4 36 6-16,0 0-6 0,5-29 7 0,2 8-7 15,-7 21 7-15,0 0-7 0,6-12 8 0,-3 3-8 0,-3 9 8 16,0 0-8-16,0 0 8 0,0 0-8 0,0 0 7 16,0 0-7-16,0 0 7 0,9 0-7 0,-9 0 4 15,0 0-4-15,7 2 5 0,0 5-5 0,-7-7 2 0,0 0-2 16,18 12 2-16,12 12-2 0,-30-24 0 16,0 0 0-16,31 24 1 0,-9-12-1 0,-22-12 0 0,0 0 0 15,17 6 0-15,3 1 0 0,-20-7 0 0,0 0 0 16,22 5 0-16,1-2 0 0,-23-3-1 0,0 0 1 15,29-5 0-15,9-9 0 0,-38 14-1 0,0 0 1 16,36-21-1-16,-6-11 1 0,-30 32-1 0,0 0 1 0,24-37-1 16,-8-3 1-16,-16 40 0 0,0 0 0 0,11-36 0 15,-6 3 0-15,-5 33 0 0,0 0 0 0,-2-33 0 16,-6 0 0-16,8 33 0 0,0 0 0 0,-13-24 0 16,1 12 0-16,12 12 1 0,0 0-1 0,-11-3 1 15,1 6-1-15,10-3 1 0,0 0-1 0,-11 10 1 16,2 13-1-16,9-23 0 0,0 0 0 0,-5 26 0 15,3 10 0-15,2-36-1 0,0 0 1 0,2 40-1 16,3 3 1-16,-5-43-6 0,0 0 6 0,9 37-6 16,2-13 6-16,-11-24-13 0,0 0 13 0,10 15-13 0,1-2 13 15,-11-13-16-15,0 0 16 0,9 10-15 0,-2-3 15 16,-7-7-19-16,0 0 19 0,0 0-18 0,9 3 18 16,-9-3-15-16,0 0 15 0,10-7-14 0,13-8 14 15,-23 15-8-15,0 0 8 0,28-26-8 0,1-10 8 16,-29 36-2-16,0 0 2 0,22-49-1 0,-6-6 1 15,-16 55 0-15,0 0 0 0,13-45 0 0,-5 12 0 0,-8 33 2 16,0 0-2-16,9-21 2 0,-2 9-2 16,-7 12 5-16,0 0-5 0,0 0 5 0,6-7-5 0,-6 7 6 15,0 0-6-15,7 5 6 0,7 14-6 0,-14-19 3 16,0 0-3-16,19 24 3 0,-3 1-3 0,-16-25 1 16,0 0-1-16,14 15 1 0,0 3-1 0,-14-18 0 0,0 0 0 15,13 12 0-15,-5-5 0 0,-8-7-1 0,0 0 1 16,8 3 0-16,-8-3 0 0,0 0-1 0,0 0 1 15,7 9 0-15,-7-9 0 0,0 0-1 0,0 0 1 16,12-4 0-16,6-4 0 0,-18 8 0 0,0 0 0 0,23-21 0 16,-2-10 0-16,-21 31 0 0,0 0 0 0,17-37 1 15,-4 1-1-15,-13 36 1 0,0 0-1 0,8-29 2 16,-2 6-2-16,-6 23 6 0,0 0-6 0,3-15 6 16,-4 9-6-16,1 6 10 0,0 0-10 0,0 0 11 15,0 0-11-15,0 0 11 0,0 0-11 0,0 0 11 16,1 19-11-16,-1-19 8 0,0 0-8 0,4 25 8 15,3 4-8-15,-7-29 3 0,0 0-3 0,10 31 4 16,3 2-4-16,-13-33 0 0,0 0 0 0,12 24 1 16,1-10-1-16,-13-14 0 0,0 0 0 0,10 7 0 0,-3-3 0 15,-7-4-2-15,0 0 2 0,9 0-1 0,5-4 1 16,-14 4-5-16,0 0 5 0,19-21-4 0,4-22 4 16,-23 43-9-16,0 0 9 0,20-54-8 0,-13-3 8 15,-7 57-11-15,0 0 11 0,0-62-11 0,-5-4 11 16,-1-1-2163-16</inkml:trace>
  <inkml:trace contextRef="#ctx0" brushRef="#br0" timeOffset="21">32034 10373 1939 0,'0'0'0'0,"0"0"0"0,0 0 0 0,0 0 14 16,0 0-14-16,-7 2 15 0,7-2-15 0,0 0 2 0,0 0-2 15,-7 3 3-15,7-3-3 0,0 0 42 0,0 0-42 16,0 0 43-16,-7 5-43 0,7-5 42 0,0 0-42 15,-5 11 42-15,5 13-42 0,0-24 30 0,0 0-30 16,5 36 30-16,7 2-30 0,1 2-1592 0</inkml:trace>
  <inkml:trace contextRef="#ctx0" brushRef="#br0" timeOffset="22">32323 10588 1379 0,'0'0'0'0,"0"0"0"15,0 0 0-15,0 0 19 0,0 0-19 0,0 0 20 16,4-7-20-16,-4 7 49 0,0 0-49 0,0 0 49 16,0 0-49-16,0 0 65 0,0 0-65 0,0 0 66 15,0 0-66-15,0 0 53 0,0 0-53 0,-4 10 54 0,-1 6-54 16,5-16 46-16,0 0-46 0,-7 26 47 0,2 10-47 16,5-36 44-16,0 0-44 0,0 43 45 0,7 7-45 15,-7-50 36-15,0 0-36 0,14 52 37 0,5-3-37 16,-19-49 25-16,0 0-25 0,20 36 26 0,-5-15-26 15,-15-21 22-15,0 0-22 0,27 8 22 0,19-8-22 16,-46 0 26-16,0 0-26 0,54-13 27 0,1-20-27 16,-55 33 25-16,0 0-25 0,51-40 26 0,-5-12-26 15,-46 52 33-15,0 0-33 0,34-57 34 0,-6-7-34 0,-28 64 21 16,0 0-21-16,18-57 21 0,-15 1-21 0,-3 56 13 16,0 0-13-16,-5-41 14 0,-8 17-14 0,1-4-1698 15</inkml:trace>
  <inkml:trace contextRef="#ctx0" brushRef="#br0" timeOffset="23">29741 12730 1838 0,'0'0'0'0,"0"0"0"0,3-7 0 16,-3 7 9-16,0 0-9 0,0 0 10 0,8-7-10 15,-8 7 0-15,0 0 0 0,12 12 0 0,14 21 0 0,-26-33 22 16,0 0-22-16,36 40 23 0,4 1-23 0,-40-41 24 16,0 0-24-16,44 44 25 0,2-1-25 0,-46-43 28 15,0 0-28-15,39 36 28 0,-18-15-28 0,-21-21 36 0,0 0-36 16,12 12 37-16,-4-7-37 0,-8-5 35 15,0 0-35-15,15-6 35 0,14-17-35 16,-29 23 37-16,0 0-37 0,24-36 37 0,-11-15-37 0,-13 51 35 0,0 0-35 16,5-60 35-16,-3-15-35 0,-2 75 31 0,0 0-31 15,-2-81 31-15,-5 2-31 0,7 79 28 0,0 0-28 0,-5-63 29 16,5 22-29-16,0 41 24 0,0 0-24 0,3-25 24 16,1 17-24-16,-4 8 21 0,0 0-21 0,0 0 22 15,12 10-22-15,-12-10 17 0,0 0-17 0,21 21 17 16,20 15-17-16,-41-36 11 0,0 0-11 0,49 38 11 15,4-8-11-15,-53-30 7 0,0 0-7 0,64 19 7 16,6-16-7-16,-70-3 5 0,0 0-5 0,72-5 5 16,-5-12-5-16,-67 17 5 0,0 0-5 0,64-23 5 15,-8-6-5-15,-56 29 6 0,0 0-6 0,48-36 6 16,-13-8-6-16,-35 44 9 0,0 0-9 0,27-48 10 0,-11-6-10 16,-16 54 13-16,0 0-13 0,3-57 14 0,-15-9-14 15,12 66 17-15,0 0-17 0,-20-57 17 0,-4 16-17 16,24 41 15-16,0 0-15 0,-23-25 16 0,3 22-16 15,20 3 18-15,0 0-18 0,-17 16 18 0,-3 16-18 16,20-32 15-16,0 0-15 0,-16 44 16 0,6 13-16 16,10-57 13-16,0 0-13 0,-5 57 14 0,6-3-14 15,-1-54 7-15,0 0-7 0,9 46 8 0,2-9-8 16,-11-37 3-16,0 0-3 0,10 20 4 0,-1-7-4 0,-9-13 2 16,0 0-2-16,7 5 3 0,2-5-3 0,-9 0 1 15,0 0-1-15,12-14 1 0,8-21-1 0,-20 35 0 0,0 0 0 16,19-46 1-16,-3-6-1 0,-16 52 0 0,0 0 0 15,12-52 1-15,-1 12-1 0,-11 40 1 0,0 0-1 16,9-26 1-16,-4 14-1 0,-5 12 1 0,0 0-1 16,0 0 2-16,0 0-2 0,0 0 3 0,0 0-3 15,11 14 4-15,-1 12-4 0,-10-26 4 0,0 0-4 0,16 29 5 16,0-5-5-16,-16-24 4 0,0 0-4 0,21 25 4 16,6 0-4-16,-27-25 3 0,0 0-3 0,23 25 3 15,-13-13-3-15,-10-12 2 0,0 0-2 0,12 5 3 16,11-3-3-16,-23-2 1 0,0 0-1 0,30-9 2 15,9-15-2-15,-39 24 2 0,0 0-2 0,37-36 2 16,-9-11-2-16,-28 47 4 0,0 0-4 0,27-56 4 16,-4-6-4-16,-23 62 5 0,0 0-5 0,21-64 5 15,0 2-5-15,-21 62 8 0,0 0-8 0,20-64 8 16,-8-2-8-16,-12 66 7 0,0 0-7 0,7-64 8 16,-3-2-8-16,-4 66 7 0,0 0-7 0,-2-60 8 0,-9 8-8 15,11 52 6-15,0 0-6 0,-17-45 7 0,-5 14-7 16,22 31 5-16,0 0-5 0,-19-25 6 0,5 13-6 15,14 12 5-15,0 0-5 0,-16 2 6 0,-7 12-6 16,23-14 4-16,0 0-4 0,-21 24 5 0,7 9-5 16,14-33 4-16,0 0-4 0,-11 36 4 0,4 9-4 15,7-45 2-15,0 0-2 0,0 49 2 0,7 3-2 0,-7-52 0 16,0 0 0-16,14 48 1 0,13 9-1 0,-27-57 0 16,0 0 0-16,32 54 0 0,6-6 0 0,-38-48 0 15,0 0 0-15,41 47 0 0,1-7 0 0,-42-40-2 0,0 0 2 16,39 36-1-16,-5-3 1 0,-34-33-2 0,0 0 2 15,22 24-1-15,-6-10 1 0,-16-14-2 16,0 0 2-16,11 10-1 0,-4-4 1 0,-7-6-2 0,0 0 2 16,0 0-1-16,11 1 1 0,-11-1-1 0,0 0 1 15,8-15 0-15,5-22 0 0,-13 37 0 0,0 0 0 16,9-45 0-16,-9-1 0 0,0 46 0 0,0 0 0 0,-2-45 0 16,0 12 0-16,2 33 1 0,0 0-1 0,0-23 2 15,4 11-2-15,-4 12 4 0,0 0-4 0,0 0 5 16,5-8-5-16,-5 8 7 0,0 0-7 0,0 0 8 15,16 3-8-15,-16-3 3 0,0 0-3 0,21 4 4 16,14 4-4-16,-35-8 1 0,0 0-1 0,35 9 2 16,-8-6-2-16,-27-3 0 0,0 0 0 0,21 0 1 15,2 0-1-15,-23 0 0 0,0 0 0 0,28-10 0 16,2-7 0-16,-30 17 0 0,0 0 0 0,27-21 0 16,-8-7 0-16,-19 28 0 0,0 0 0 0,14-21 1 0,-7 13-1 15,-7 8 1-15,0 0-1 0,0 0 2 0,2-7-2 16,-2 7 2-16,0 0-2 0,0 0 2 0,0 0-2 15,0 0 2-15,0 0-2 0,0 0 2 0,9 3-2 16,-9-3 1-16,0 0-1 0,0 0 2 0,12 4-2 16,-12-4 1-16,0 0-1 0,11 3 2 0,5-1-2 15,-16-2 0-15,0 0 0 0,23-2 1 0,7-5-1 16,-30 7 0-16,0 0 0 0,30-12 0 0,0-12 0 0,-30 24 0 16,0 0 0-16,19-24 0 0,-12-1 0 0,-7 25 0 15,0 0 0-15,-2-22 1 0,-5 8-1 0,7 14 2 0,0 0-2 16,-7-7 2-16,7 7-2 0,0 0 4 15,0 0-4-15,-7-3 4 0,7 3-4 0,0 0 5 0,0 0-5 16,-5 10 6-16,5-10-6 0,0 0 3 0,0 0-3 16,-4 9 3-16,4-9-3 0,0 0 1 0,0 0-1 15,2 8 1-15,-2-8-1 0,0 0 0 0,0 0 0 16,9 0 0-16,-2-1 0 0,-7 1 0 0,0 0 0 0,10-9 0 16,8-10 0-16,-18 19-1 0,0 0 1 0,23-22 0 15,-2 1 0-15,-21 21-2 0,0 0 2 0,21-18-1 16,2 6 1-16,-23 12-2 0,0 0 2 0,21-10-2 15,-1 8 2-15,-20 2-2 0,0 0 2 0,16 0-2 16,-4 0 2-16,-12 0-3 0,0 0 3 0,14 4-3 16,4 4 3-16,-18-8-3 0,0 0 3 0,16 7-2 15,-2 4 2-15,-14-11-3 0,0 0 3 0,9 12-2 16,-4 3 2-16,-5-15-2 0,0 0 2 0,0 16-2 16,-7-2 2-16,7-14-2 0,0 0 2 0,-14 12-2 15,-6 2 2-15,20-14-3 0,0 0 3 0,-24 17-3 0,-1 4 3 16,25-21-16-16,0 0 16 0,-26 19-16 0,-4-11 16 15,0 1-2199-15</inkml:trace>
  <inkml:trace contextRef="#ctx0" brushRef="#br0" timeOffset="24">32133 11652 796 0,'0'0'0'16,"-6"7"0"-16,-6 5 0 0,0 0-537 0</inkml:trace>
  <inkml:trace contextRef="#ctx0" brushRef="#br0" timeOffset="25">27291 6792 1580 0,'0'0'0'0,"0"0"0"16,0 0 0-16,0 0 54 0,0 0-54 0,0 0 54 15,0 0-54-15,0 0 85 0,0 0-85 0,0 0 86 0,-18-12-86 16,18 12 49-16,0 0-49 0,0 0 50 0,0 0-50 15,0 0 11-15,0 0-11 0,0 0 12 16,-2 11-12-16,2-11 6 0,0 0-6 0,2 24 6 0,2 24-6 16,-4-48 2-16,0 0-2 0,7 61 2 0,7 12-2 15,-14-73 0-15,0 0 0 0,21 81 1 0,2-1-1 16,-23-80 0-16,0 0 0 0,30 81 0 0,4 5 0 16,-34-86 0-16,0 0 0 0,37 89 0 0,0-6 0 0,-37-83 0 15,0 0 0-15,35 90 0 0,0 7 0 0,-35-97 0 16,0 0 0-16,35 102 0 0,-1 2 0 0,-34-104 0 15,0 0 0-15,28 105 0 0,2 8 0 0,-30-113 0 0,0 0 0 16,30 110 1-16,0-1-1 0,-30-109 2 0,0 0-2 16,25 108 2-16,-9 6-2 0,-16-114 4 0,0 0-4 15,12 112 4-15,-1-8-4 0,-11-104 6 0,0 0-6 16,8 102 7-16,-2-5-7 0,-6-97 9 0,0 0-9 16,3 92 9-16,-1-2-9 0,-2-90 9 0,0 0-9 0,2 81 10 15,0-5-10-15,-2-76 11 0,0 0-11 0,0 77 11 16,-2 7-11-16,2-84 10 0,0 0-10 15,-5 87 11-15,-3-6-11 0,8-81 8 0,0 0-8 0,-10 68 9 16,-4-16-9-16,14-52 8 0,0 0-8 0,-14 41 8 16,-7-6-8-16,21-35 8 0,0 0-8 0,-15 26 8 15,10-12-8-15,5-14 11 0,0 0-11 0,-7 5 11 16,-7-5-11-16,14 0 12 0,0 0-12 0,-19-12 13 16,-4-7-13-16,23 19 15 0,0 0-15 0,-23-26 16 15,0-7-16-15,23 33 30 0,0 0-30 0,-20-35 30 16,3 2-30-16,17 33 33 0,0 0-33 0,-14-36 33 0,5 1-33 15,9 35 31-15,0 0-31 0,-4-38 31 0,6-5-31 16,-2 43 31-16,0 0-31 0,9-36 32 0,7 6-32 16,-16 30 26-16,0 0-26 0,17-24 26 0,1 5-26 15,-18 19 22-15,0 0-22 0,18-14 23 0,-3-1-23 16,-15 15 14-16,0 0-14 0,22-7 14 0,2 5-14 16,-24 2 7-16,0 0-7 0,27 0 8 0,1 3-8 0,-28-3 4 15,0 0-4-15,30 9 4 0,2 5-4 0,-32-14 1 16,0 0-1-16,32 19 2 0,-1 9-2 0,-31-28 0 15,0 0 0-15,28 29 0 0,-8 6 0 0,-20-35 0 16,0 0 0-16,21 41 0 0,2 1 0 0,-23-42 0 16,0 0 0-16,19 45 0 0,-4 3 0 0,-15-48-1 0,0 0 1 15,14 49 0-15,1-3 0 0,-15-46-1 0,0 0 1 16,18 49 0-16,0 1 0 0,-18-50-1 0,0 0 1 16,19 52 0-16,1-4 0 0,-20-48-1 0,0 0 1 0,19 47 0 15,0-2 0-15,-19-45-1 0,0 0 1 0,22 45 0 16,0 7 0-16,-22-52 0 0,0 0 0 0,25 54 0 15,-2 6 0-15,-23-60 0 0,0 0 0 0,21 59 0 16,-1 0 0-16,-20-59 0 0,0 0 0 0,19 55 0 16,0-1 0-16,-19-54 0 0,0 0 0 0,22 52 0 15,-1-2 0-15,-21-50 0 0,0 0 0 0,21 54 0 16,2-6 0-16,-23-48 0 0,0 0 0 0,23 49 0 16,-7 8 0-16,-16-57 0 0,0 0 0 0,16 60 0 15,3 1 0-15,-19-61 0 0,0 0 0 0,18 66 0 16,-4 6 0-16,-14-72 0 0,0 0 0 0,14 82 0 0,0 2 0 15,-14-84 0-15,0 0 0 0,18 85 0 0,-1-2 0 16,-17-83 0-16,0 0 0 0,16 78 0 0,-5-3 0 16,-11-75 0-16,0 0 0 0,9 77 1 0,-2-2-1 15,-7-75 0-15,0 0 0 0,8 74 1 0,5-4-1 16,-13-70 2-16,0 0-2 0,12 67 3 0,-3 6-3 16,-9-73 5-16,0 0-5 0,9 69 5 0,0 0-5 15,-9-69 7-15,0 0-7 0,10 68 7 0,4-3-7 16,-14-65 11-16,0 0-11 0,14 61 11 0,8 0-11 0,-22-61 11 15,0 0-11-15,22 72 12 0,1 8-12 0,-23-80 11 16,0 0-11-16,27 83 11 0,5-4-11 0,-32-79 8 0,0 0-8 16,30 68 9-16,-6-23-9 0,-24-45 7 0,0 0-7 15,27 36 7-15,4-6-7 0,-31-30 5 0,0 0-5 16,41 22 6-16,12-6-6 0,-53-16 5 0,0 0-5 16,51 8 6-16,-9-4-6 0,-42-4 6 0,0 0-6 0,45 2 6 15,6-2-6-15,-51 0 6 0,0 0-6 0,44 0 6 16,-18-2-6-16,-26 2 2 0,0 0-2 0,20-2 3 15,-3 2-3-15,-17 0 1 0,0 0-1 0,18-2 1 16,3-4-1-16,-21 6 0 0,0 0 0 0,16-18 0 16,-9-16 0-16,0-1-2048 0</inkml:trace>
  <inkml:trace contextRef="#ctx0" brushRef="#br0" timeOffset="26">27242 6972 897 0,'0'0'0'0,"0"0"0"0,0 0 0 16,0 0 7-16,0 0-7 0,0 0 7 0,0 0-7 15,0 0 10-15,0 0-10 0,0 0 10 0,0 0-10 16,0 0 20-16,0 0-20 0,0 0 20 0,0 0-20 15,0 0 52-15,0 0-52 0,0-22 53 0,0 8-53 0,0 14 27 16,0 0-27-16,1-28 28 0,3-17-28 16,-4 45 33-16,0 0-33 0,12-48 33 0,11-1-33 0,-23 49 45 15,0 0-45-15,34-48 46 0,10 0-46 0,-44 48 49 16,0 0-49-16,46-45 50 0,-2 17-50 0,-44 28 61 0,0 0-61 16,46-16 61-16,8 16-61 0,-54 0 55 0,0 0-55 15,53 9 56-15,-9 13-56 0,-44-22 49 0,0 0-49 16,35 25 49-16,-5-5-49 0,-30-20 36 0,0 0-36 15,25 14 36-15,-9-7-36 0,-16-7 33 0,0 0-33 0,12 4 33 16,-1 1-33-16,-11-5 27 0,0 0-27 0,7 7 27 16,-7-7-27-16,0 0 18 0,0 0-18 0,11-7 18 15,3-5-18-15,0 0-1400 0</inkml:trace>
  <inkml:trace contextRef="#ctx0" brushRef="#br0" timeOffset="27">29155 15135 1591 0,'0'0'0'0,"0"0"0"0,-12-20 0 16,12 20 55-16,0 0-55 0,-9-14 55 0,2 3-55 15,7 11 111-15,0 0-111 0,-3-6 112 0,3 6-112 0,0 0 75 16,0 0-75-16,0 0 76 0,0 0-76 0,0 0 31 16,0 0-31-16,0 0 31 0,0 0-31 0,0 0 19 15,0 0-19-15,0 10 19 0,7 12-19 0,-7-22 12 0,0 0-12 16,14 44 13-16,7 21-13 0,-21-65 9 15,0 0-9-15,25 77 9 0,5 7-9 0,-30-84 9 0,0 0-9 16,26 87 10-16,-5-4-10 0,-21-83 9 0,0 0-9 16,20 80 9-16,-3-1-9 0,-17-79 9 0,0 0-9 15,16 73 9-15,-4-7-9 0,-12-66 8 0,0 0-8 16,9 55 9-16,-2-10-9 0,-7-45 8 0,0 0-8 0,6 36 9 16,-1-11-9-16,-5-25 8 0,0 0-8 0,3 19 9 15,-3-7-9-15,0-12 8 0,0 0-8 0,0 8 9 16,0-8-9-16,0 0 11 0,0 0-11 0,-7 4 12 15,-1-16-12-15,8 12 14 0,0 0-14 0,-13-24 15 16,-6-11-15-16,19 35 20 0,0 0-20 0,-21-49 20 16,0-15-20-16,21 64 22 0,0 0-22 0,-23-76 22 15,-2-7-22-15,25 83 20 0,0 0-20 0,-30-90 21 16,2 2-21-16,28 88 19 0,0 0-19 0,-23-87 20 16,5-1-20-16,18 88 14 0,0 0-14 0,-9-83 15 0,9 12-15 15,0 71 10-15,0 0-10 0,11-64 11 0,10 5-11 16,-21 59 6-16,0 0-6 0,30-52 7 0,9 7-7 15,-39 45 5-15,0 0-5 0,37-34 5 0,-2 18-5 16,-35 16 3-16,0 0-3 0,41 4 3 0,12 18-3 16,-53-22 2-16,0 0-2 0,49 30 3 0,-12-4-3 15,-37-26 1-15,0 0-1 0,30 32 2 0,2 12-2 16,-32-44 0-16,0 0 0 0,24 43 1 0,-11-7-1 0,-13-36 0 16,0 0 0-16,2 38 0 0,-13 9 0 0,11-47 0 15,0 0 0-15,-18 43 0 0,-6-10 0 0,24-33 0 16,0 0 0-16,-25 24 0 0,-5-6 0 0,30-18-1 0,0 0 1 15,-30 8-1-15,5-8 1 0,25 0 0 0,0 0 0 16,-21-7 0-16,4-5 0 0,17 12 0 0,0 0 0 16,-13-17 1-16,4-2-1 0,9 19 3 0,0 0-3 15,-3-22 3-15,5-4-3 0,-2 26 6 0,0 0-6 16,7-25 6-16,3 5-6 0,-10 20 9 0,0 0-9 0,13-16 9 16,1 9-9-16,-14 7 11 0,0 0-11 0,19-2 11 15,11 1-11-15,-30 1 11 0,0 0-11 0,37-2 11 16,5 0-11-16,-42 2 9 0,0 0-9 0,48-5 9 15,1-5-9-15,-49 10 7 0,0 0-7 0,50-14 7 16,-3-2-7-16,-47 16 5 0,0 0-5 0,46-19 6 16,-9-2-6-16,-37 21 3 0,0 0-3 0,36-26 4 15,-5-8-4-15,-31 34 3 0,0 0-3 0,27-38 3 16,-8 0-3-16,-19 38 1 0,0 0-1 0,13-38 2 16,-10 1-2-16,-3 37 1 0,0 0-1 0,-3-33 2 15,-6 2-2-15,9 31 0 0,0 0 0 0,-13-22 1 0,-1 8-1 16,14 14 3-16,0 0-3 0,-12-4 4 0,0 6-4 15,12-2 6-15,0 0-6 0,-9 11 6 0,2 8-6 16,7-19 6-16,0 0-6 0,-4 29 6 0,6 14-6 16,-2-43 5-16,0 0-5 0,5 45 6 0,6 2-6 15,-11-47 5-15,0 0-5 0,12 35 5 0,-1-16-5 16,-11-19 2-16,0 0-2 0,12 13 2 0,8 5-2 0,-20-18 0 16,0 0 0-16,24 14 1 0,6-7-1 0,-30-7 0 15,0 0 0-15,34-4 0 0,-1-8 0 0,-33 12-1 16,0 0 1-16,30-24-1 0,-5-11 1 0,-25 35-3 0,0 0 3 15,19-38-2-15,-1-5 2 0,-18 43-4 0,0 0 4 16,12-47-4-16,-6-5 4 0,-6 52-5 0,0 0 5 16,0-54-5-16,-2 1 5 0,2 53-5 0,0 0 5 15,-7-56-4-15,-4-1 4 0,11 57-4 0,0 0 4 16,-12-60-4-16,-2-3 4 0,14 63-2 0,0 0 2 0,-14-58-2 16,3 6 2-16,11 52-1 0,0 0 1 0,-9-42-1 15,2 13 1-15,7 29 0 0,0 0 0 0,-5-21 0 16,0 9 0-16,5 12 0 0,0 0 0 0,0 0 0 15,-2-7 0-15,2 7 0 0,0 0 0 0,0 0 0 16,0 0 0-16,0 0 0 0,0 0 0 0,9 22 0 16,7 18 0-16,-16-40 0 0,0 0 0 0,22 54 0 15,8 12 0-15,-30-66-1 0,0 0 1 0,30 72-1 16,-1 10 1-16,-29-82-2 0,0 0 2 0,24 88-2 16,-1 4 2-16,-23-92-2 0,0 0 2 0,21 95-1 15,1 0 1-15,-22-95-2 0,0 0 2 0,23 92-1 0,3-6 1 16,-26-86-2-16,0 0 2 0,28 78-2 0,0-10 2 15,-28-68-1-15,0 0 1 0,25 58-1 0,-5-18 1 16,-20-40-2-16,0 0 2 0,17 31-1 0,1 2 1 16,-18-33-2-16,0 0 2 0,16 25-1 0,-7-17 1 15,-9-8-2-15,0 0 2 0,5 9-1 0,-5-9 1 16,0 0-1-16,0 0 1 0,7 9 0 0,-7-9 0 16,0 0 0-16,0 0 0 0,14 1 0 0,-2-2 0 0,-12 1 0 15,0 0 0-15,13-7 0 0,-3-6 0 0,-10 13 0 16,0 0 0-16,6-13 1 0,-5-5-1 0,-1 18 2 0,0 0-2 15,-1-20 2-15,-5-5-2 0,6 25 3 16,0 0-3-16,-10-33 3 0,-4-10-3 0,14 43 4 0,0 0-4 16,-22-50 4-16,-6-9-4 0,28 59 4 0,0 0-4 15,-28-60 4-15,3 6-4 0,25 54 2 0,0 0-2 16,-21-45 2-16,3 10-2 0,18 35 1 0,0 0-1 16,-15-27 1-16,-1 6-1 0,16 21 0 0,0 0 0 0,-16-19 0 15,0 5 0-15,16 14 0 0,0 0 0 0,-18-14 0 16,-1-1 0-16,19 15-1 0,0 0 1 0,-19-16-1 15,4 6 1-15,15 10-2 0,0 0 2 0,-7-6-1 16,7 6 1-16,0 0-3 0,0 0 3 0,-3-6-2 16,5-1 2-16,-2 7-5 0,0 0 5 0,5-18-5 15,7-15 5-15,-12 33-5 0,0 0 5 0,20-38-5 16,3-1 5-16,-23 39-5 0,0 0 5 0,30-39-4 16,5-2 4-16,-35 41-5 0,0 0 5 0,37-38-5 15,2 7 5-15,-39 31-5 0,0 0 5 0,33-25-4 16,-10 10 4-16,-23 15-3 0,0 0 3 0,18-9-2 0,-4 2 2 15,-14 7-2-15,0 0 2 0,10-1-1 0,-10 1 1 16,0 0-2-16,0 0 2 0,18 5-2 0,5 12 2 16,-23-17-2-16,0 0 2 0,28 24-1 0,2 7 1 15,-30-31-2-15,0 0 2 0,25 35-1 0,-6 1 1 16,-19-36-2-16,0 0 2 0,14 38-1 0,-5 2 1 16,-9-40-1-16,0 0 1 0,9 38 0 0,-2-13 0 15,-7-25-1-15,0 0 1 0,4 17 0 0,-4-3 0 0,0-14 0 16,0 0 0-16,1 10 0 0,-1-10 0 15,0 0-1-15,0 0 1 0,6 9 0 0,-6-9 0 0,0 0-1 16,0 0 1-16,9 0 0 0,-1-9 0 0,-8 9-1 16,0 0 1-16,14-17 0 0,6-13 0 0,-20 30-1 0,0 0 1 15,18-34-1-15,-3-6 1 0,-15 40 0 0,0 0 0 16,13-42 0-16,-1-3 0 0,-12 45 0 0,0 0 0 16,9-46 0-16,-6-1 0 0,-3 47 0 0,0 0 0 15,-1-45 1-15,-6 3-1 0,7 42 1 0,0 0-1 0,-11-36 2 16,2 10-2-16,9 26 3 0,0 0-3 0,-3-15 3 15,1 8-3-15,2 7 3 0,0 0-3 0,0 0 4 16,-11 5-4-16,11-5 2 0,0 0-2 0,-7 10 3 16,4 6-3-16,3-16 1 0,0 0-1 0,0 26 2 15,3 8-2-15,-3-34 0 0,0 0 0 0,9 35 1 16,5 1-1-16,-14-36 0 0,0 0 0 0,16 35 0 16,3-4 0-16,-19-31-1 0,0 0 1 0,20 28 0 15,-4-6 0-15,-16-22-2 0,0 0 2 0,12 16-2 16,-5-6 2-16,-7-10-5 0,0 0 5 0,5 7-4 15,-5-7 4-15,0 0-5 0,0 0 5 0,0 0-4 0,15 2 4 16,-15-2-4-16,0 0 4 0,15-5-4 0,8-11 4 16,-23 16-6-16,0 0 6 0,22-19-6 0,-10 2 6 15,-12 17-11-15,0 0 11 0,7-16-10 0,-7 1 10 16,0-1-1948-16</inkml:trace>
  <inkml:trace contextRef="#ctx0" brushRef="#br0" timeOffset="28">31401 14355 1502 0,'0'0'0'0,"0"0"0"0,3-7 0 15,-3 7 55-15,0 0-55 0,2-9 56 0,0-3-56 16,-2 12 98-16,0 0-98 0,-2-15 98 0,-1-3-98 0,3 18 72 15,0 0-72-15,-8-17 72 0,-4-4-72 0,12 21 52 16,0 0-52-16,-21-17 52 0,-6 0-52 0,27 17 34 16,0 0-34-16,-31-7 35 0,1 7-35 0,30 0 27 0,0 0-27 15,-28 12 28-15,-1 12-28 0,29-24 23 16,0 0-23-16,-24 37 23 0,4 11-23 0,20-48 14 0,0 0-14 16,-12 57 14-16,12 7-14 0,0-64 7 0,0 0-7 15,7 57 8-15,4-22-8 0,-11-35 4 0,0 0-4 16,14 22 4-16,1-8-4 0,-15-14 1 0,0 0-1 0,20 9 1 15,6-6-1-15,-26-3 0 0,0 0 0 0,32-8 0 16,9-18 0-16,-41 26 0 0,0 0 0 0,33-37 0 16,-8-9 0-16,-25 46 1 0,0 0-1 0,16-51 1 15,-4-1-1-15,-12 52 4 0,0 0-4 0,7-45 4 16,-5 14-4-16,-2 31 15 0,0 0-15 0,0-17 16 16,0 8-16-16,0 9 16 0,0 0-16 0,0 0 16 15,0 0-16-15,0 0 17 0,0 0-17 0,0 0 18 16,2 14-18-16,-2-14 15 0,0 0-15 0,5 21 16 15,6 10-16-15,-11-31 13 0,0 0-13 0,12 31 13 0,0-8-13 16,-12-23 10-16,0 0-10 0,13 15 10 0,-1-3-10 16,-12-12 9-16,0 0-9 0,11 7 9 0,-4-5-9 15,-7-2 8-15,0 0-8 0,14-2 9 0,14-3-9 16,-28 5 7-16,0 0-7 0,32-19 7 0,-2-17-7 16,-30 36 7-16,0 0-7 0,24-47 7 0,1-7-7 15,-25 54 7-15,0 0-7 0,18-60 7 0,-6-6-7 16,-12 66 10-16,0 0-10 0,5-78 10 0,-6-10-10 0,1 88 13 15,0 0-13-15,-15-92 14 0,-11 4-14 0,26 88 15 16,0 0-15-16,-26-74 15 0,10 22-15 0,16 52 20 16,0 0-20-16,-13-33 20 0,6 21-20 0,7 12 17 0,0 0-17 15,-5 10 17-15,3 26-17 0,2-36 13 0,0 0-13 16,0 56 14-16,2 16-14 0,-2-72 10 0,0 0-10 16,5 85 10-16,6 7-10 0,-11-92 5 0,0 0-5 15,16 83 5-15,8-15-5 0,-24-68 2 0,0 0-2 16,22 46 3-16,-12-21-3 0,-10-25 1 0,0 0-1 15,11 12 1-15,1-7-1 0,-12-5 0 0,0 0 0 0,23-7 0 16,14-16 0-16,-37 23 0 0,0 0 0 16,37-24 0-16,-7 5 0 0,-30 19 0 0,0 0 0 0,25-17 0 15,-6 5 0-15,-19 12 0 0,0 0 0 0,14-7 1 16,-3 3-1-16,-11 4 2 0,0 0-2 0,12 4 3 16,6 3-3-16,-18-7 3 0,0 0-3 0,21 17 3 15,5 14-3-15,-26-31 3 0,0 0-3 0,23 37 3 16,-10-3-3-16,-13-34 2 0,0 0-2 0,5 33 3 15,-8 0-3-15,3-33 2 0,0 0-2 0,-9 34 2 16,-4-2-2-16,13-32 2 0,0 0-2 0,-12 24 2 0,1-7-2 16,11-17 2-16,0 0-2 0,-7 12 2 0,4-3-2 15,3-9 1-15,0 0-1 0,0 0 2 0,-4 9-2 16,4-9 1-16,0 0-1 0,0 0 2 0,0 0-2 16,0 0 1-16,0 0-1 0,2-13 1 0,7-7-1 15,-9 20 2-15,0 0-2 0,18-37 3 0,3-11-3 16,-21 48 3-16,0 0-3 0,23-59 3 0,0-17-3 0,-23 76 4 15,0 0-4-15,21-94 4 0,-4-15-4 0,-17 109 5 16,0 0-5-16,13-115 5 0,-4-7-5 0,-9 122 8 16,0 0-8-16,5-109 8 0,-3 33-8 0,-2 76 13 15,0 0-13-15,1-50 14 0,1 24-14 0,-2 26 15 0,0 0-15 16,4 7 16-16,-1 33-16 0,-3-40 14 0,0 0-14 16,7 60 15-16,9 22-15 0,-16-82 13 0,0 0-13 15,23 88 13-15,9 0-13 0,-32-88 6 0,0 0-6 16,32 75 6-16,-8-30-6 0,-24-45 1 0,0 0-1 15,16 27 2-15,-9-11-2 0,-7-16 0 0,0 0 0 0,5 9 0 16,3-6 0-16,-8-3 0 0,0 0 0 0,10 0 0 16,4 0 0-16,-14 0 0 0,0 0 0 0,16 2 0 15,0-4 0-15,-16 2 0 0,0 0 0 0,12-3 0 16,-5 1 0-16,-7 2 0 0,0 0 0 0,0 0 0 16,9 2 0-16,-9-2 0 0,0 0 0 0,7 5 0 15,7 7 0-15,-14-12-1 0,0 0 1 0,14 10-1 16,-1 2 1-16,-13-12-2 0,0 0 2 0,9 6-2 15,-1 0 2-15,-8-6-3 0,0 0 3 0,11 0-3 16,3-12 3-16,-14 12-3 0,0 0 3 0,14-15-3 16,-1 1 3-16,-13 14-2 0,0 0 2 0,8-12-1 0,-1 5 1 15,-7 7-1-15,0 0 1 0,0 0 0 0,0 0 0 16,0 0 0-16,0 0 0 0,20 7 0 0,13 27 0 16,-33-34 0-16,0 0 0 0,41 47 0 0,1 10 0 15,-42-57 0-15,0 0 0 0,37 73 0 0,-7 13 0 16,-30-86 0-16,0 0 0 0,20 101 0 0,-11 10 0 15,-9-111 0-15,0 0 0 0,-6 116 0 0,-15 10 0 0,21-126-1 16,0 0 1-16,-32 119 0 0,-3-18 0 0,35-101-1 16,0 0 1-16,-37 83 0 0,5-16 0 0,32-67 0 15,0 0 0-15,-24 49 0 0,9-23 0 0,15-26 0 0,0 0 0 16,-12 5 1-16,0-17-1 0,12 12 2 0,0 0-2 16,-18-37 3-16,-12-32-3 0,30 69 6 0,0 0-6 15,-26-95 6-15,10-30-6 0,16 125 17 0,0 0-17 16,3-135 18-16,26-12-18 0,-29 147 29 0,0 0-29 15,45-143 29-15,19 1-29 0,-64 142 33 0,0 0-33 0,76-130 33 16,1 19-33-16,-77 111 34 0,0 0-34 0,71-85 34 16,-13 18-34-16,-58 67 25 0,0 0-25 0,48-54 26 15,-11 13-26-15,-37 41 8 0,0 0-8 0,26-37 9 16,-6 1-9-16,-20 36 1 0,0 0-1 0,12-29 1 16,-8 8-1-16,-1 2-2388 0</inkml:trace>
  <inkml:trace contextRef="#ctx0" brushRef="#br0" timeOffset="29">27720 5709 1076 0,'0'0'0'0,"0"0"0"16,0 0 0-16,0 0 35 0,0 0-35 0,0 0 36 15,0 0-36-15,0 0 91 0,0 0-91 0,0 0 91 0,0 0-91 16,0 0 87-16,0 0-87 0,0 0 88 0,0 0-88 16,0 0 55-16,0 0-55 0,0 0 56 0,0 0-56 15,0 0 29-15,0 0-29 0,0 0 29 0,0 0-29 16,0 0 19-16,0 0-19 0,0 0 19 0,0 0-19 15,0 0 14-15,0 0-14 0,0 0 15 0,0 0-15 16,0 0 10-16,0 0-10 0,22-12 10 0,19-17-10 16,-41 29 6-16,0 0-6 0,48-33 7 0,-2 2-7 15,-46 31 17-15,0 0-17 0,44-30 18 0,5-1-18 0,-49 31 30 16,0 0-30-16,44-28 31 0,-12 11-31 0,-32 17 37 16,0 0-37-16,28-12 37 0,-3-7-37 0,-25 19 37 15,0 0-37-15,24-16 37 0,1 8-37 0,-25 8 27 0,0 0-27 16,21-6 27-16,-8-1-27 0,-13 7 18 0,0 0-18 15,10-5 19-15,-3 5-19 0,-7 0 14 0,0 0-14 16,0 0 15-16,9 0-15 0,-9 0 10 0,0 0-10 16,0 0 11-16,0 0-11 0,0 0 9 0,0 0-9 0,0 0 10 15,-16 14-10-15,16-14 9 0,0 0-9 0,-23 23 9 16,-3-3-9-16,26-20 8 0,0 0-8 0,-27 21 9 16,3 3-9-16,24-24 8 0,0 0-8 0,-21 21 9 15,5-7-9-15,16-14 7 0,0 0-7 0,-11 9 7 16,11-9-7-16,0 0 5 0,0 0-5 0,-9 3 6 15,9-3-6-15,0 0 3 0,0 0-3 0,0 0 4 16,0 0-4-16,0 0 3 0,0 0-3 0,27-3 3 16,22-18-3-16,-49 21 1 0,0 0-1 0,60-24 1 15,0-1-1-15,-60 25 0 0,0 0 0 0,58-15 1 0,-8-4-1 16,-50 19 0-16,0 0 0 0,46-14 0 0,-8 4 0 16,-38 10 1-16,0 0-1 0,32-9 1 0,-5 0-1 15,-27 9 1-15,0 0-1 0,19-10 2 0,-8 8-2 16,-11 2 2-16,0 0-2 0,0 0 2 0,8 0-2 15,-8 0 5-15,0 0-5 0,0 0 5 0,0 0-5 16,0 0 7-16,0 0-7 0,0 0 8 0,-14 0-8 16,14 0 11-16,0 0-11 0,-30 9 12 0,-10 6-12 15,40-15 13-15,0 0-13 0,-50 21 14 0,-3 0-14 0,53-21 14 16,0 0-14-16,-53 22 15 0,6 3-15 0,47-25 15 16,0 0-15-16,-43 22 15 0,10-3-15 0,33-19 13 15,0 0-13-15,-30 16 14 0,2-4-14 0,28-12 9 0,0 0-9 16,-23 9 9-16,7-4-9 0,16-5 2 0,0 0-2 15,-12 3 2-15,5-5-2 0,-1 1-1787 0</inkml:trace>
  <inkml:trace contextRef="#ctx0" brushRef="#br0" timeOffset="30">29296 5122 1356 0,'0'0'0'0,"0"0"0"0,-14 6 0 0,14-6 56 0,0 0-56 16,-12 7 57-16,0-6-57 0,12-1 88 0,0 0-88 15,-9 0 88-15,9 0-88 0,0 0 59 0,0 0-59 16,-9-1 60-16,9 1-60 0,0 0 51 0,0 0-51 16,0 0 52-16,0 0-52 0,0 0 46 0,0 0-46 15,0 0 46-15,0 0-46 0,0 0 44 0,0 0-44 16,0 0 44-16,0 0-44 0,0 0 39 0,0 0-39 0,19-7 40 16,25-11-40-16,-44 18 33 0,0 0-33 0,55-22 33 15,7-1-33-15,-62 23 27 0,0 0-27 0,67-19 27 16,7-1-27-16,-74 20 23 0,0 0-23 0,78-21 23 15,-6 2-23-15,-72 19 25 0,0 0-25 0,63-21 25 16,-6 5-25-16,-57 16 24 0,0 0-24 0,42-15 25 16,-15 6-25-16,-27 9 17 0,0 0-17 0,17-8 18 15,-4 8-18-15,-13 0 16 0,0 0-16 0,8-4 17 16,-8 4-17-16,0 0 14 0,0 0-14 0,0 0 14 16,-7 7-14-16,7-7 12 0,0 0-12 0,-21 17 13 0,-14 8-13 15,35-25 8-15,0 0-8 0,-44 24 8 0,-7 5-8 16,51-29 9-16,0 0-9 0,-50 35 9 0,1-8-9 15,49-27 10-15,0 0-10 0,-42 26 10 0,8-3-10 16,34-23 10-16,0 0-10 0,-25 17 10 0,11-10-10 16,14-7 7-16,0 0-7 0,-7 9 7 0,7-9-7 15,0 0 6-15,0 0-6 0,0 0 7 0,0 0-7 16,0 0 5-16,0 0-5 0,0 0 6 0,18-12-6 0,-18 12 5 16,0 0-5-16,28-25 6 0,20-6-6 0,-48 31 6 15,0 0-6-15,44-27 6 0,-19 13-6 0,-25 14 6 16,0 0-6-16,15-11 6 0,-6 6-6 0,-9 5 5 0,0 0-5 15,7-5 6-15,-7 5-6 0,0 0 5 16,0 0-5-16,9-7 6 0,-9 7-6 0,0 0 5 0,0 0-5 16,0 0 5-16,-7-5-5 0,7 5 4 0,0 0-4 15,-11 5 4-15,-1 7-4 0,12-12 2 0,0 0-2 16,-9 16 2-16,13 5-2 0,-1 3-1968 0</inkml:trace>
  <inkml:trace contextRef="#ctx0" brushRef="#br0" timeOffset="31">30865 4726 1491 0,'0'0'0'16,"0"0"0"-16,0 0 0 0,0 0 32 0,0 0-32 0,-8 5 32 15,8-5-32-15,0 0 115 0,0 0-115 0,0 0 115 16,2-8-115-16,-2 8 84 0,0 0-84 0,7-9 85 15,6-3-85-15,-13 12 44 0,0 0-44 0,31-16 45 16,26-17-45-16,-57 33 35 0,0 0-35 0,65-31 35 16,-7 11-35-16,-58 20 35 0,0 0-35 0,50-16 35 15,-15 4-35-15,-35 12 31 0,0 0-31 0,23-9 31 16,-11 2-31-16,-12 7 25 0,0 0-25 0,9-1 26 16,-2-3-26-16,-7 4 18 0,0 0-18 0,0 0 18 15,0 0-18-15,0 0 14 0,0 0-14 0,-18 12 15 0,-13 4-15 16,31-16 10-16,0 0-10 0,-43 21 11 0,-6-4-11 15,49-17 8-15,0 0-8 0,-55 22 8 0,1 8-8 16,54-30 7-16,0 0-7 0,-51 31 8 0,5-7-8 16,46-24 6-16,0 0-6 0,-41 24 6 0,11-3-6 15,30-21 6-15,0 0-6 0,-23 17 6 0,7-4-6 16,16-13 6-16,0 0-6 0,-12 10 7 0,5-1-7 16,7-9 4-16,0 0-4 0,0 5 5 0,0-5-5 0,0 0 3 15,0 0-3-15,7 7 4 0,-7-7-4 0,0 0-1790 16</inkml:trace>
  <inkml:trace contextRef="#ctx0" brushRef="#br0" timeOffset="32">32105 4513 1233 0,'0'0'0'0,"0"0"0"16,0 0 0-16,0 0 10 0,0 0-10 0,-15-5 11 0,0-10-11 16,15 15 7-16,0 0-7 0,-16-13 8 0,0 6-8 15,16 7 29-15,0 0-29 0,-11-1 30 0,11 1-30 16,0 0 29-16,0 0-29 0,0-7 30 0,0 7-30 16,0 0 33-16,0 0-33 0,11-9 34 0,6 1-34 0,-17 8 44 15,0 0-44-15,34-19 45 0,14-9-45 0,-48 28 47 16,0 0-47-16,40-21 47 0,-17 9-47 0,-23 12 58 15,0 0-58-15,14-5 59 0,0-2-59 0,-14 7 58 0,0 0-58 16,11 0 58-16,-11 0-58 0,0 0 57 16,0 0-57-16,0 0 58 0,9-5-58 0,-9 5 46 0,0 0-46 15,0 0 47-15,10-4-47 0,-10 4 40 0,0 0-40 16,-1 9 40-16,-17 6-40 0,18-15 33 0,0 0-33 16,-27 21 34-16,-3 0-34 0,30-21 26 0,0 0-26 15,-31 22 27-15,1-1-27 0,30-21 20 0,0 0-20 0,-30 21 21 16,0-2-21-16,30-19 20 0,0 0-20 0,-27 14 21 15,8-4-21-15,19-10 19 0,0 0-19 0,-14 5 19 16,7-5-19-16,7 0 16 0,0 0-16 0,0 0 16 16,0 0-16-16,0 0 18 0,0 0-18 0,0 0 18 15,0 0-18-15,0 0 17 0,0 0-17 0,10-8 17 16,3 1-17-16,-13 7 15 0,0 0-15 0,26-12 15 16,13-6-15-16,-39 18 15 0,0 0-15 0,37-12 15 15,-16 4-15-15,-21 8 10 0,0 0-10 0,20-7 10 16,2-2-10-16,-22 9 9 0,0 0-9 0,22-12 9 0,-8 5-9 15,-14 7 6-15,0 0-6 0,9-2 6 0,-9 2-6 16,0 0 4-16,0 0-4 0,7-3 5 0,-7 3-5 16,0 0 2-16,0 0-2 0,8 5 3 0,-13 7-3 15,5-12 1-15,0 0-1 0,-14 19 2 0,-9 9-2 16,23-28 0-16,0 0 0 0,-26 26 1 0,-6 2-1 16,32-28 0-16,0 0 0 0,-28 31 1 0,3-7-1 15,25-24 0-15,0 0 0 0,-28 29 0 0,-8 11 0 16,36-40-1-16,0 0 1 0,-38 30 0 0,-3-18 0 0,1 0-1911 15</inkml:trace>
  <inkml:trace contextRef="#ctx0" brushRef="#br0" timeOffset="33">27630 7168 1356 0,'0'0'0'0,"0"0"0"16,0 0 0-16,0 0 49 0,0 0-49 0,12-17 50 16,-12 17-50-16,0 0 106 0,0 0-106 0,0 0 107 15,7-7-107-15,-7 7 100 0,0 0-100 0,0 0 101 16,9-5-101-16,-9 5 64 0,0 0-64 0,0 0 64 16,0 0-64-16,0 0 41 0,0 0-41 0,0 0 41 15,2-7-41-15,-2 7 37 0,0 0-37 0,0 0 37 16,0 0-37-16,0 0 40 0,0 0-40 0,0 0 40 15,0 0-40-15,0 0 42 0,0 0-42 0,0 0 43 16,-9 7-43-16,9-7 39 0,0 0-39 0,-13 6 39 0,-10 12-39 16,23-18 36-16,0 0-36 0,-31 24 37 0,-8 4-37 15,39-28 29-15,0 0-29 0,-46 29 29 0,-7 6-29 16,53-35 24-16,0 0-24 0,-58 36 24 0,-4-1-24 16,62-35 19-16,0 0-19 0,-67 34 19 0,-3 6-19 15,70-40 15-15,0 0-15 0,-71 38 16 0,0 2-16 0,71-40 13 16,0 0-13-16,-70 40 13 0,-2-7-13 0,72-33 15 15,0 0-15-15,-67 31 15 0,7 3-15 0,60-34 11 16,0 0-11-16,-55 32 12 0,13-13-12 0,42-19 11 0,0 0-11 16,-30 12 11-16,12-4-11 0,18-8 13 0,0 0-13 15,-11 4 14-15,11-4-14 0,0 0 14 0,0 0-14 16,-7 8 14-16,7-8-14 0,0 0 15 0,0 0-15 16,0 0 15-16,0 0-15 0,0 0 13 0,0 0-13 15,0 0 14-15,0 0-14 0,0 0 12 0,0 0-12 0,0 0 12 16,0 0-12-16,0 0 11 0,0 0-11 0,0 0 11 15,0 0-11-15,0 0 10 0,0 0-10 0,0 0 10 16,0 0-10-16,0 0 9 0,0 0-9 0,0 0 10 16,0 0-10-16,0 0 11 0,0 0-11 0,0 0 11 15,0 0-11-15,0 0 10 0,0 0-10 0,0 0 10 16,0 0-10-16,0 0 8 0,0 0-8 0,7 0 9 16,-7 0-9-16,0 0 8 0,0 0-8 0,0 0 8 15,9-10-8-15,-9 10 6 0,0 0-6 0,13-10 7 16,4-2-7-16,-17 12 5 0,0 0-5 0,20-14 6 15,-1 5-6-15,-19 9 2 0,0 0-2 0,19-9 2 0,1 3-2 16,-20 6 1-16,0 0-1 0,23-9 1 0,5-5-1 16,-28 14 0-16,0 0 0 0,30-14 1 0,0 4-1 15,-30 10 0-15,0 0 0 0,33-12 0 0,15-4 0 16,-48 16 0-16,0 0 0 0,53-21 0 0,2 2 0 16,-55 19 0-16,0 0 0 0,56-20 0 0,1-5 0 15,-57 25 0-15,0 0 0 0,60-27 0 0,1-3 0 0,-61 30 0 16,0 0 0-16,62-27 0 0,-6-1 0 15,-56 28 0-15,0 0 0 0,50-30 0 0,-13 4 0 16,-37 26 0-16,0 0 0 0,26-20 0 0,-8 8 0 0,-18 12 0 16,0 0 0-16,12-9 0 0,-1 2 0 0,-11 7 0 15,0 0 0-15,9-5 0 0,-2-4 0 0,-7 9 0 0,0 0 0 16,0 0 0-16,9-3 0 0,-9 3 1 0,0 0-1 16,0 0 1-16,8-9-1 0,-8 9 1 0,0 0-1 15,7-9 2-15,-1 2-2 0,-6 7 2 0,0 0-2 16,0 0 2-16,5-8-2 0,-5 8 2 0,0 0-2 0,0 0 2 15,0 0-2-15,0 0 1 0,0 0-1 0,0 0 2 16,0 0-2-16,0 0 1 0,0 0-1 0,-7 3 2 16,-12 8-2-16,19-11 0 0,0 0 0 0,-34 22 1 15,-8 11-1-15,42-33 0 0,0 0 0 0,-48 33 0 16,-7 3 0-16,55-36-1 0,0 0 1 0,-60 40 0 16,-10 3 0-16,70-43-1 0,0 0 1 0,-71 45 0 15,3-8 0-15,68-37-3 0,0 0 3 0,-67 33-2 16,-2 6 2-16,69-39-3 0,0 0 3 0,-69 37-3 15,5-8 3-15,64-29-4 0,0 0 4 0,-61 31-4 16,6 2 4-16,55-33-4 0,0 0 4 0,-46 33-3 0,11-5 3 16,35-28-3-16,0 0 3 0,-25 20-3 0,11-7 3 15,14-13-5-15,0 0 5 0,-9 7-4 0,9-7 4 16,0 0-7-16,0 0 7 0,-7 8-6 0,7-8 6 16,0 0-7-16,0 0 7 0,0 0-7 0,0 0 7 15,0 0-7-15,0 0 7 0,0 0-6 0,14-5 6 16,-14 5-4-16,0 0 4 0,27-19-4 0,15-23 4 0,-42 42-4 15,0 0 4-15,58-46-3 0,11 1 3 0,-69 45-2 16,0 0 2-16,74-45-2 0,7-4 2 0,-81 49-1 16,0 0 1-16,81-52 0 0,-1 0 0 0,-80 52 0 0,0 0 0 15,83-48 0-15,1 3 0 0,-84 45 0 0,0 0 0 16,83-45 0-16,-5 0 0 0,-78 45 0 0,0 0 0 16,72-40 1-16,-8 0-1 0,-64 40 0 0,0 0 0 15,53-31 1-15,-20 10-1 0,-33 21 0 0,0 0 0 0,23-13 1 16,-7 2-1-16,-16 11 1 0,0 0-1 15,11-5 1-15,-11 5-1 0,0 0 1 0,0 0-1 16,10-3 1-16,-10 3-1 0,0 0 1 0,0 0-1 0,9-4 2 16,-9 4-2-16,0 0 2 0,0 0-2 0,0 0 2 15,-21 7-2-15,21-7 1 0,0 0-1 0,-34 14 2 16,-13 14-2-16,47-28 0 0,0 0 0 0,-59 36 1 16,-8 11-1-16,67-47 0 0,0 0 0 0,-74 53 0 15,-9-1 0-15,83-52-2 0,0 0 2 0,-84 54-1 16,4-2 1-16,80-52-4 0,0 0 4 0,-77 52-3 15,3-7 3-15,74-45-5 0,0 0 5 0,-73 39-4 16,8-2 4-16,65-37-5 0,0 0 5 0,-58 33-4 0,9-6 4 16,49-27-4-16,0 0 4 0,-41 28-4 0,9-7 4 15,32-21-5-15,0 0 5 0,-21 14-4 0,10-7 4 16,11-7-3-16,0 0 3 0,0 0-3 0,0 0 3 16,0 0-1-16,0 0 1 0,0 0-1 0,0 0 1 15,0 0 0-15,0 0 0 0,0 0 0 0,15-18 0 16,-15 18 0-16,0 0 0 0,28-26 0 0,16-12 0 0,-44 38 0 15,0 0 0-15,58-46 0 0,7-3 0 0,-65 49 0 16,0 0 0-16,74-50 0 0,1-11 0 0,-75 61 0 16,0 0 0-16,74-60 1 0,3 3-1 0,-77 57 1 15,0 0-1-15,76-52 1 0,-7 7-1 0,-69 45 1 0,0 0-1 16,62-40 1-16,-4 4-1 0,-58 36 1 0,0 0-1 16,53-37 1-16,-6 1-1 0,-47 36 0 0,0 0 0 15,36-33 1-15,-13 14-1 0,-23 19 0 0,0 0 0 16,15-16 1-16,-6 8-1 0,-9 8 0 0,0 0 0 15,9-7 0-15,-4 2 0 0,-5 5 0 0,0 0 0 0,-7 0 0 16,-14 12 0-16,21-12-1 0,0 0 1 0,-39 17 0 16,-17 14 0-16,56-31-7 0,0 0 7 0,-71 37-6 15,-6 2 6-15,77-39-20 0,0 0 20 0,-81 40-20 16,-4 10 20-16,85-50-42 0,0 0 42 0,-81 49-41 16,7-6 41-16,74-43-56 0,0 0 56 0,-66 29-55 15,17-13 55-15,0-4-1959 0</inkml:trace>
  <inkml:trace contextRef="#ctx0" brushRef="#br0" timeOffset="34">24855 7692 2039 0,'0'0'0'0,"0"0"0"0,0 0 0 0,0 0 126 16,0 0-126-16,0 0 127 0,0 0-127 0,0 0 144 15,0 0-144-15,0 0 145 0,0 0-145 0,0 0 80 0,0 0-80 16,0 0 80-16,0 0-80 0,0 0 28 0,0 0-28 16,3-17 28-16,15 1-28 0,-18 16 16 0,0 0-16 15,28-20 16-15,13-11-16 0,-41 31 10 0,0 0-10 16,46-28 11-16,5 7-11 0,-51 21 5 0,0 0-5 0,56-14 5 16,4 7-5-16,-60 7 3 0,0 0-3 0,53 0 3 15,-21 0-3-15,-32 0 1 0,0 0-1 0,23 4 2 16,2 4-2-16,-25-8 0 0,0 0 0 0,23 9 1 15,-6 7-1-15,-17-16 0 0,0 0 0 0,14 19 1 16,0 14-1-16,-14-33 1 0,0 0-1 0,0 38 1 16,-15 10-1-16,15-48 2 0,0 0-2 0,-23 59 3 15,-6 3-3-15,29-62 3 0,0 0-3 0,-31 68 4 16,-12-8-4-16,43-60 8 0,0 0-8 0,-42 61 9 16,0-1-9-16,42-60 18 0,0 0-18 0,-39 54 19 15,5-5-19-15,34-49 22 0,0 0-22 0,-33 43 22 16,6-10-22-16,27-33 24 0,0 0-24 0,-21 27 24 0,7-9-24 15,14-18 24-15,0 0-24 0,-9 12 25 0,6-5-25 16,3-7 22-16,0 0-22 0,0 0 22 0,0 0-22 16,0 0 20-16,0 0-20 0,0 0 20 0,0 0-20 15,0 0 16-15,0 0-16 0,0 0 17 0,0-7-17 16,0 7 14-16,0 0-14 0,0 0 14 0,7-4-14 16,-7 4 12-16,0 0-12 0,24-7 12 0,28-10-12 0,-52 17 9 15,0 0-9-15,63-26 10 0,6-10-10 0,-69 36 8 16,0 0-8-16,72-37 9 0,2 3-9 0,-74 34 6 15,0 0-6-15,80-33 6 0,1 0-6 0,-81 33 7 0,0 0-7 16,77-29 7-16,-8 1-7 0,-69 28 7 0,0 0-7 16,53-21 7-16,-23 11-7 0,-30 10 7 0,0 0-7 15,18-5 7-15,-9 5-7 0,-9 0 6 0,0 0-6 16,7-4 6-16,-7 4-6 0,0 0 5 0,0 0-5 0,0 0 6 16,0 0-6-16,0 0 4 0,0 0-4 0,0 0 5 15,7 0-5-15,-7 0 2 0,0 0-2 0,0 0 3 16,0 0-3-16,0 0 1 0,0 0-1 0,0 0 1 15,7-2-1-15,-7 2-1 0,0 0 1 0,3-12 0 16,3-19 0-16,-6 31-13 0,0 0 13 0,5-41-12 16,-2-8 12-16,-3 1-2454 0</inkml:trace>
  <inkml:trace contextRef="#ctx0" brushRef="#br0" timeOffset="35">26192 7097 1950 0,'0'0'0'0,"0"0"0"0,0 0 0 0,0 0 4 15,0 0-4-15,0 0 5 0,0 0-5 0,0 0 18 16,0 0-18-16,0 0 18 0,0 0-18 0,0 0 97 0,0 0-97 16,0 0 98-16,0 0-98 0,0 0 82 0,0 0-82 15,0 0 82-15,-7-2-82 0,7 2 66 0,0 0-66 16,-11 7 67-16,-5 9-67 0,16-16 53 0,0 0-53 16,-28 36 54-16,-14 21-54 0,42-57 44 0,0 0-44 15,-48 73 44-15,-5 15-44 0,53-88 31 0,0 0-31 0,-51 94 32 16,4 6-32-16,47-100 23 0,0 0-23 0,-41 106 23 15,11-3-23-15,30-103 18 0,0 0-18 0,-19 106 18 16,12-20-18-16,7-86 12 0,0 0-12 0,1 80 13 16,10-7-13-16,-11-73 9 0,0 0-9 0,21 60 10 15,13-11-10-15,-34-49 7 0,0 0-7 0,42 36 7 16,9-8-7-16,-51-28 8 0,0 0-8 0,57 15 8 16,1-15-8-16,-58 0 8 0,0 0-8 0,56-10 8 15,-1-11-8-15,-55 21 8 0,0 0-8 0,51-31 8 16,-2-10-8-16,-49 41 13 0,0 0-13 0,43-45 13 0,-10-4-13 15,-33 49 16-15,0 0-16 0,25-47 17 0,-13 6-17 16,-12 41 15-16,0 0-15 0,0-36 15 0,-9 8-15 16,9 28 12-16,0 0-12 0,-15-17 12 0,-3 6-12 15,18 11 10-15,0 0-10 0,-25-2 11 0,-5 11-11 16,30-9 15-16,0 0-15 0,-35 16 15 0,-6 13-15 16,41-29 13-16,0 0-13 0,-40 40 14 0,1 8-14 15,39-48 9-15,0 0-9 0,-35 54 10 0,3 8-10 0,32-62 7 16,0 0-7-16,-25 66 7 0,6-11-7 0,19-55 4 15,0 0-4-15,-14 51 5 0,3-12-5 0,11-39 4 16,0 0-4-16,-3 30 5 0,3-11-5 0,0-19 3 0,0 0-3 16,3 12 4-16,1-3-4 0,-4-9 2 0,0 0-2 15,0 0 3-15,5 7-3 0,-5-7 0 0,0 0 0 16,18-7 0-16,22-18 0 0,3 5-2331 0</inkml:trace>
  <inkml:trace contextRef="#ctx0" brushRef="#br0" timeOffset="36">27312 8743 1972 0,'0'0'0'0,"0"0"0"0,0 0 0 0,0 0 80 16,0 0-80-16,7 19 80 0,-7-14-80 0,0-5 108 16,0 0-108-16,2 7 108 0,-2-7-108 0,0 0 88 0,0 0-88 15,5 9 89-15,-5-9-89 0,0 0 57 0,0 0-57 16,16 5 57-16,9 2-57 0,-25-7 28 0,0 0-28 16,33 7 28-16,10 1-28 0,-43-8 28 0,0 0-28 0,47 9 29 15,-1-9-29-15,-46 0 26 0,0 0-26 0,51 0 26 16,13 0-26-16,-64 0 25 0,0 0-25 0,67 0 25 15,-4-5-25-15,-63 5 24 0,0 0-24 0,58-7 25 16,-6-5-25-16,-52 12 24 0,0 0-24 0,49-16 25 16,7 1-25-16,-56 15 24 0,0 0-24 0,52-14 24 15,-15-2-24-15,-37 16 24 0,0 0-24 0,33-17 24 16,2 1-24-16,-35 16 24 0,0 0-24 0,29-12 24 16,-13 2-24-16,-16 10 22 0,0 0-22 0,8-5 22 15,-8 5-22-15,0 0 20 0,0 0-20 0,9-7 20 16,-9 7-20-16,0 0 21 0,0 0-21 0,0 0 21 15,7 0-21-15,-7 0 21 0,0 0-21 0,0 0 22 0,0 0-22 16,0 0 25-16,0 0-25 0,-10-2 25 0,-12 2-25 16,22 0 27-16,0 0-27 0,-35 9 28 0,-14 6-28 15,49-15 24-15,0 0-24 0,-55 17 24 0,-3 8-24 16,58-25 13-16,0 0-13 0,-67 27 14 0,-9 6-14 16,76-33 7-16,0 0-7 0,-83 40 7 0,0 0-7 15,83-40 4-15,0 0-4 0,-74 41 4 0,5-6-4 0,69-35 2 16,0 0-2-16,-61 29 2 0,13-4-2 0,48-25 1 15,0 0-1-15,-39 17 1 0,20-7-1 0,19-10 0 16,0 0 0-16,-14 6 1 0,5-3-1 0,9-3 0 0,0 0 0 16,0 0 0-16,0 0 0 0,0 0 0 0,0 0 0 15,5-7 0-15,9-2 0 0,-14 9 0 0,0 0 0 16,30-17 0-16,23-14 0 0,-53 31 0 0,0 0 0 16,62-38 0-16,3-2 0 0,-65 40 0 0,0 0 0 0,67-45 0 15,11-5 0-15,-78 50 0 0,0 0 0 16,76-54 0-16,-6-3 0 0,-70 57 0 0,0 0 0 0,65-52 0 15,-3 7 0-15,-62 45 0 0,0 0 0 0,51-36 1 16,-15 12-1-16,-36 24 2 0,0 0-2 0,24-16 2 16,-8 4-2-16,-16 12 4 0,0 0-4 0,11-9 4 15,-11 9-4-15,0 0 4 0,0 0-4 0,10-10 4 16,-10 10-4-16,0 0 2 0,0 0-2 0,9-5 2 16,-9 5-2-16,0 0 0 0,0 0 0 0,0 0 1 15,-19 8-1-15,19-8-2 0,0 0 2 0,-20 9-2 16,-1 1 2-16,0-1-2562 0</inkml:trace>
  <inkml:trace contextRef="#ctx0" brushRef="#br0" timeOffset="37">25441 9516 1726 0,'0'0'0'0,"0"0"0"0,0-7 0 15,0 7 36-15,0 0-36 0,0 0 37 0,0 0-37 16,0 0 72-16,0 0-72 0,0 0 73 0,0 0-73 16,0 0 76-16,0 0-76 0,0 0 77 0,5-8-77 15,-5 8 47-15,0 0-47 0,14-4 48 0,21-11-48 16,-35 15 38-16,0 0-38 0,41-12 39 0,-4 6-39 0,-37 6 30 15,0 0-30-15,39 0 31 0,7 13-31 0,-46-13 23 16,0 0-23-16,44 20 23 0,-7 5-23 0,-37-25 24 16,0 0-24-16,26 25 25 0,-5-2-25 0,-21-23 24 15,0 0-24-15,14 26 24 0,-3 17-24 0,-11-43 21 0,0 0-21 16,2 49 22-16,-11 3-22 0,9-52 22 0,0 0-22 16,-16 53 23-16,-9 3-23 0,25-56 22 0,0 0-22 15,-28 55 23-15,-2 4-23 0,30-59 20 0,0 0-20 0,-28 57 21 16,1-10-21-16,27-47 21 0,0 0-21 15,-21 36 22-15,7-10-22 0,14-26 24 0,0 0-24 16,-10 16 25-16,3-4-25 0,7-12 25 0,0 0-25 0,-2 8 25 16,2-8-25-16,0 0 20 0,0 0-20 0,0 0 20 15,0 0-20-15,0 0 16 0,0 0-16 0,14 0 17 16,18-14-17-16,-32 14 16 0,0 0-16 0,40-22 16 16,4-2-16-16,-44 24 19 0,0 0-19 0,46-31 20 15,4-9-20-15,-50 40 21 0,0 0-21 0,58-45 22 16,9-9-22-16,-67 54 20 0,0 0-20 0,67-54 20 15,-4-1-20-15,-63 55 17 0,0 0-17 0,66-55 17 16,-3-1-17-16,-63 56 14 0,0 0-14 0,60-58 15 0,-3-3-15 16,-57 61 14-16,0 0-14 0,49-62 15 0,-5 5-15 15,-44 57 14-15,0 0-14 0,39-56 15 0,-4 8-15 16,-35 48 14-16,0 0-14 0,30-45 15 0,-11 0-15 16,-19 45 13-16,0 0-13 0,13-35 14 0,-8 11-14 15,-5 24 12-15,0 0-12 0,4-17 12 0,-3 1-12 16,-1 16 13-16,0 0-13 0,0-9 13 0,0 9-13 15,0 0 11-15,0 0-11 0,0 0 12 0,-8-7-12 0,8 7 12 16,0 0-12-16,-7 11 13 0,-11 18-13 0,18-29 13 16,0 0-13-16,-23 40 14 0,-2 8-14 0,25-48 10 15,0 0-10-15,-24 56 11 0,1 10-11 0,23-66 6 0,0 0-6 16,-22 72 6-16,3 10-6 0,19-82 3 0,0 0-3 16,-12 79 4-16,6-3-4 0,6-76 1 0,0 0-1 15,7 75 1-15,11-3-1 0,-18-72 0 0,0 0 0 16,27 65 1-16,4-17-1 0,-31-48 0 0,0 0 0 15,37 38 0-15,4-12 0 0,-41-26-2 0,0 0 2 0,39 17-1 16,-7-6 1-16,-32-11-5 0,0 0 5 0,37 0-5 16,8-11 5-16,-45 11-8 0,0 0 8 0,45-20-8 15,-8-17 8-15,-37 37-9 0,0 0 9 0,31-47-9 16,-2-8 9-16,-29 55-11 0,0 0 11 0,15-54-11 16,-16 4 11-16,1 50-11 0,0 0 11 0,-11-40-10 15,-3 15 10-15,14 25-9 0,0 0 9 0,-18-13-8 16,-5 13 8-16,23 0-8 0,0 0 8 0,-24 18-8 15,-10 18 8-15,34-36-5 0,0 0 5 0,-32 45-4 16,2 12 4-16,30-57-4 0,0 0 4 0,-23 57-3 0,6-1 3 16,17-56-5-16,0 0 5 0,-11 52-4 0,8-9 4 15,3-43-5-15,0 0 5 0,2 36-5 0,1-12 5 16,-3-24-8-16,0 0 8 0,4 21-8 0,1-5 8 16,-5-16-12-16,0 0 12 0,7 10-12 0,0-3 12 15,-7-7-14-15,0 0 14 0,12 3-13 0,9-4 13 16,-21 1-17-16,0 0 17 0,29-18-17 0,8-21 17 15,0 1-2267-15</inkml:trace>
  <inkml:trace contextRef="#ctx0" brushRef="#br0" timeOffset="38">27755 10276 1782 0,'0'0'0'0,"0"0"0"0,0 0 0 16,0 0 77-16,0 0-77 0,0 0 77 0,0 0-77 0,0 0 141 16,0 0-141-16,0 0 142 0,0 0-142 0,0 0 97 15,0 0-97-15,0 0 98 0,17-9-98 0,-17 9 56 16,0 0-56-16,23-7 57 0,25-12-57 0,-48 19 31 0,0 0-31 16,58-22 32-16,4-6-32 0,-62 28 30 0,0 0-30 15,70-27 30-15,10-5-30 0,-80 32 25 0,0 0-25 16,81-32 25-16,5-1-25 0,-86 33 28 0,0 0-28 15,87-33 29-15,-10-4-29 0,-77 37 27 0,0 0-27 16,75-34 28-16,-7 6-28 0,-68 28 32 0,0 0-32 0,59-22 32 16,-21 6-32-16,-38 16 32 0,0 0-32 0,29-10 33 15,-5 1-33-15,-24 9 32 0,0 0-32 0,16-5 33 16,-7 1-33-16,-9 4 29 0,0 0-29 0,7 0 30 16,-7 0-30-16,0 0 22 0,0 0-22 0,9 0 23 15,-9 0-23-15,0 0 18 0,0 0-18 0,0 0 18 16,7-8-18-16,-7 8 13 0,0 0-13 0,0 0 13 15,0 0-13-15,0 0 9 0,0 0-9 0,0 0 10 16,0 0-10-16,0 0 1 0,0 0-1 0,0 0 1 16,-18 0-1-16,18 0-4 0,0 0 4 0,-21 5-4 15,-4 4 4-15,2 1-2329 0</inkml:trace>
  <inkml:trace contextRef="#ctx0" brushRef="#br0" timeOffset="39">27030 10207 1446 0,'0'0'0'16,"0"0"0"-16,7-5 0 0,-7 5 20 0,0 0-20 16,0 0 20-16,3-7-20 0,-3 7 42 0,0 0-42 0,0 0 42 15,0 0-42-15,0 0 77 0,0 0-77 0,0 0 77 16,0 0-77-16,0 0 69 0,0 0-69 0,0 0 70 16,-3-7-70-16,3 7 66 0,0 0-66 0,0 0 66 15,0 0-66-15,0 0 55 0,0 0-55 0,0 0 55 16,0 0-55-16,0 0 45 0,0 0-45 0,-2 8 46 15,-1 24-46-15,3-32 36 0,0 0-36 0,-6 48 36 16,1 13-36-16,5-61 25 0,0 0-25 0,-4 60 26 16,1-1-26-16,3-59 17 0,0 0-17 0,-4 54 17 15,1-4-17-15,3-50 14 0,0 0-14 0,-5 45 14 0,-4-7-14 16,9-38 11-16,0 0-11 0,-9 36 12 0,5-3-12 16,4-33 12-16,0 0-12 0,-7 30 13 0,2-10-13 15,5-20 11-15,0 0-11 0,-3 19 11 0,-1-6-11 16,4-13 12-16,0 0-12 0,-2 8 13 0,2-8-13 15,0 0 11-15,0 0-11 0,0 0 12 0,0 0-12 16,0 0 10-16,0 0-10 0,0 0 11 0,0 0-11 16,0 0 10-16,0 0-10 0,0 0 10 0,-1-12-10 0,1 12 11 15,0 0-11-15,-2-12 11 0,0-7-11 0,2 19 9 16,0 0-9-16,-2-23 9 0,4-1-9 0,-2 24 4 16,0 0-4-16,4-28 4 0,3-6-4 0,0 3-1881 0</inkml:trace>
  <inkml:trace contextRef="#ctx0" brushRef="#br0" timeOffset="40">27383 10117 1491 0,'0'0'0'0,"0"0"0"16,0 0 0-16,0 0 44 0,0 0-44 0,0 7 45 15,0-7-45-15,0 0 84 0,0 0-84 0,0 0 84 16,0 0-84-16,0 0 75 0,0 0-75 0,0 0 75 0,0 0-75 16,0 0 46-16,0 0-46 0,0 0 46 0,0 0-46 15,0 0 44-15,0 0-44 0,0 0 44 0,0 0-44 16,0 0 45-16,0 0-45 0,-9 5 46 0,-4 2-46 15,13-7 43-15,0 0-43 0,-17 21 44 0,-8 12-44 16,25-33 39-16,0 0-39 0,-25 39 39 0,4 5-39 16,21-44 33-16,0 0-33 0,-17 48 33 0,3 2-33 0,14-50 27 15,0 0-27-15,-9 50 27 0,2-1-27 0,7-49 18 16,0 0-18-16,-4 38 19 0,2-10-19 0,2-28 13 16,0 0-13-16,2 20 13 0,3-6-13 0,-5-14 9 0,0 0-9 15,6 11 10-15,-3-3-10 0,-3-8 5 0,0 0-5 16,0 0 6-16,4 7-6 0,-4-7 3 0,0 0-3 15,0 0 4-15,7 0-4 0,-7 0 4 0,0 0-4 16,0 0 5-16,9 4-5 0,-9-4 8 0,0 0-8 16,7-4 9-16,3 1-9 0,-10 3 13 0,0 0-13 15,16-9 13-15,5-6-13 0,-21 15 23 0,0 0-23 0,23-25 23 16,-2-9-23-16,-21 34 30 0,0 0-30 0,20-38 31 16,-3-2-31-16,-17 40 38 0,0 0-38 0,20-38 39 15,-3 1-39-15,-17 37 31 0,0 0-31 0,16-31 31 16,-2 9-31-16,-14 22 24 0,0 0-24 0,16-19 24 15,4-6-24-15,-20 25 18 0,0 0-18 0,17-24 19 16,-3 2-19-16,-14 22 13 0,0 0-13 0,11-21 13 16,-6 4-13-16,-5 17 13 0,0 0-13 0,4-18 13 15,-2-1-13-15,-2 19 13 0,0 0-13 0,0-17 13 16,-2 1-13-16,2 16 12 0,0 0-12 0,-5-12 12 0,-6 4-12 16,11 8 14-16,0 0-14 0,-12-7 15 0,-4-2-15 15,16 9 15-15,0 0-15 0,-20-3 16 0,-4 4-16 16,24-1 13-16,0 0-13 0,-25 11 14 0,-5 1-14 15,30-12 12-15,0 0-12 0,-26 14 13 0,1 5-13 16,25-19 7-16,0 0-7 0,-23 15 7 0,2-3-7 16,21-12 1-16,0 0-1 0,-20 13 1 0,6-7-1 0,14-6-1 15,0 0 1-15,-7 9-1 0,4 0 1 0,3-9-11 16,0 0 11-16,-2 7-11 0,2-7 11 0,0 0-2298 16</inkml:trace>
  <inkml:trace contextRef="#ctx0" brushRef="#br0" timeOffset="41">28219 11577 1715 0,'0'0'0'0,"0"0"0"0,0 0 0 0,0 0 67 0,0 0-67 15,0 0 68-15,0 0-68 0,0 0 138 0,0 0-138 16,0 0 138-16,0 0-138 0,0 0 101 0,0 0-101 16,0 0 101-16,0 0-101 0,0 0 50 0,0 0-50 0,0 0 51 15,0 0-51-15,0 0 31 0,0 0-31 0,0 0 32 16,0 0-32-16,0 0 28 0,0 0-28 0,0 0 28 15,0 0-28-15,0 0 23 0,0 0-23 0,0 0 23 16,0 0-23-16,0 0 22 0,0 0-22 0,0 0 23 16,0 0-23-16,0 0 20 0,0 0-20 0,0 0 21 15,0 0-21-15,0 0 21 0,0 0-21 0,24-20 22 16,10 4-22-16,-34 16 20 0,0 0-20 0,39-19 20 16,-9 2-20-16,-30 17 28 0,0 0-28 0,30-21 28 15,10-7-28-15,-40 28 27 0,0 0-27 0,43-27 28 16,-3 1-28-16,-40 26 24 0,0 0-24 0,39-26 25 0,-2 0-25 15,-37 26 22-15,0 0-22 0,41-28 22 0,4-3-22 16,-45 31 15-16,0 0-15 0,46-28 16 0,-5 4-16 16,-41 24 11-16,0 0-11 0,32-19 11 0,-11 9-11 15,-21 10 8-15,0 0-8 0,14-6 9 0,-4 5-9 16,-10 1 7-16,0 0-7 0,8-2 8 0,-8 2-8 16,0 0 6-16,0 0-6 0,7 0 6 0,-7 0-6 15,0 0 6-15,0 0-6 0,-6 9 7 0,-13 10-7 0,19-19 5 16,0 0-5-16,-30 26 6 0,-11 8-6 0,41-34 5 15,0 0-5-15,-46 38 6 0,-8-1-6 0,54-37 6 16,0 0-6-16,-57 39 6 0,3 5-6 0,54-44 5 16,0 0-5-16,-55 45 5 0,-1-4-5 0,56-41 6 0,0 0-6 15,-60 43 7-15,0-4-7 0,60-39 7 0,0 0-7 16,-57 43 7-16,6 0-7 0,51-43 6 0,0 0-6 16,-42 35 6-16,13-13-6 0,29-22 6 0,0 0-6 15,-15 12 7-15,9-5-7 0,6-7 5 0,0 0-5 0,0 0 6 16,0 0-6-16,0 0 4 0,0 0-4 0,0 0 5 15,13-7-5-15,-13 7 3 0,0 0-3 0,21-22 4 16,12-15-4-16,-33 37 4 0,0 0-4 0,39-43 4 16,5 0-4-16,-44 43 4 0,0 0-4 0,48-42 5 15,3-1-5-15,-51 43 4 0,0 0-4 0,53-48 4 16,-4-1-4-16,-49 49 3 0,0 0-3 0,50-47 4 16,-4 6-4-16,-46 41 3 0,0 0-3 0,44-38 3 15,2 2-3-15,-46 36 2 0,0 0-2 0,37-30 2 16,-16 11-2-16,-21 19 1 0,0 0-1 0,12-10 2 15,-1 4-2-15,-11 6 1 0,0 0-1 0,7-1 2 0,-7 1-2 16,0 0 3-16,0 0-3 0,5-7 3 0,-5 7-3 16,0 0 6-16,0 0-6 0,-18 10 7 0,-13 9-7 15,31-19 7-15,0 0-7 0,-39 24 8 0,0 1-8 16,39-25 8-16,0 0-8 0,-37 24 9 0,2-10-9 16,35-14 3-16,0 0-3 0,-32 10 3 0,2-8-3 15,30-2-7-15,0 0 7 0,-30-2-6 0,2-3 6 0,-2 0-2409 16</inkml:trace>
  <inkml:trace contextRef="#ctx0" brushRef="#br0" timeOffset="42">26714 11844 1793 0,'0'0'0'0,"0"0"0"0,0 0 0 0,0 0-1 16,0 0 1-16,-7 5 0 0,7-5 0 0,0 0 0 15,0 0 0-15,0 0 0 0,7 2 0 0,-7-2 57 0,0 0-57 16,0 0 58-16,4-7-58 0,-4 7 79 0,0 0-79 16,12-12 79-16,13-9-79 0,-25 21 78 0,0 0-78 15,31-19 79-15,6 3-79 0,-37 16 68 0,0 0-68 16,38-12 68-16,-5 4-68 0,-33 8 50 0,0 0-50 0,30-4 50 15,0 8-50-15,-30-4 35 0,0 0-35 16,26 7 35-16,-4 1-35 0,-22-8 30 0,0 0-30 0,17 19 30 16,-1 16-30-16,-16-35 27 0,0 0-27 0,7 40 27 15,-10 5-27-15,3-45 21 0,0 0-21 0,-13 46 21 16,-10 5-21-16,23-51 23 0,0 0-23 0,-30 55 24 16,-1-1-24-16,31-54 23 0,0 0-23 0,-36 55 24 15,-1-7-24-15,37-48 24 0,0 0-24 0,-31 44 24 16,8-10-24-16,23-34 26 0,0 0-26 0,-16 28 27 15,7-12-27-15,9-16 25 0,0 0-25 0,-4 8 26 16,4-8-26-16,0 0 25 0,0 0-25 0,-1 11 26 16,1-11-26-16,0 0 22 0,0 0-22 0,0 0 23 0,7 5-23 15,-7-5 18-15,0 0-18 0,10 0 18 0,15-11-18 16,-25 11 15-16,0 0-15 0,35-13 16 0,8-3-16 16,-43 16 13-16,0 0-13 0,45-16 13 0,1 4-13 15,-46 12 17-15,0 0-17 0,43-10 17 0,-5 0-17 16,-38 10 17-16,0 0-17 0,34-13 17 0,-6 0-17 15,-28 13 15-15,0 0-15 0,25-14 15 0,-4 3-15 0,-21 11 13 16,0 0-13-16,21-7 14 0,-7 2-14 0,-14 5 8 16,0 0-8-16,13-5 9 0,-6 3-9 0,-7 2 8 15,0 0-8-15,0 0 8 0,7-5-8 0,-7 5 5 0,0 0-5 16,0 0 5-16,9-3-5 0,-9 3 3 0,0 0-3 16,0 0 3-16,10-19-3 0,-10 19 0 0,0 0 0 15,9-21 1-15,7-12-1 0,-16 33-6 0,0 0 6 16,16-35-6-16,-4 6 6 0,0-6-2402 0</inkml:trace>
  <inkml:trace contextRef="#ctx0" brushRef="#br0" timeOffset="43">27615 11493 1759 0,'0'0'0'0,"0"0"0"0,0 0 0 16,0 0 22-16,0 0-22 0,0 0 23 0,0 0-23 16,0 0 40-16,0 0-40 0,-1-11 41 0,-6-1-41 15,7 12 127-15,0 0-127 0,-6-10 128 0,3 3-128 16,3 7 89-16,0 0-89 0,0 0 89 0,-9-9-89 15,9 9 85-15,0 0-85 0,0 0 85 0,-9-7-85 0,9 7 77 16,0 0-77-16,0 0 78 0,0 0-78 0,0 0 58 16,0 0-58-16,-10 16 58 0,-5 15-58 0,15-31 42 15,0 0-42-15,-19 45 43 0,-2 3-43 0,21-48 31 16,0 0-31-16,-19 61 32 0,3 8-32 0,16-69 22 0,0 0-22 16,-13 76 23-16,6 1-23 0,7-77 13 0,0 0-13 15,-2 74 14-15,6-10-14 0,-4-64 8 0,0 0-8 16,12 55 9-16,10-10-9 0,-22-45 6 0,0 0-6 0,26 37 6 15,4-10-6-15,-30-27 3 0,0 0-3 0,32 18 4 16,1-10-4-16,-33-8 1 0,0 0-1 0,37-1 2 16,9-13-2-16,-46 14 0 0,0 0 0 0,42-23 0 15,-8-4 0-15,-34 27 0 0,0 0 0 0,25-28 1 16,-8 2-1-16,-17 26 1 0,0 0-1 0,11-24 1 16,-6 1-1-16,-5 23 1 0,0 0-1 0,0-17 2 15,-3 5-2-15,3 12 2 0,0 0-2 0,-7-4 3 16,-4 4-3-16,11 0 5 0,0 0-5 0,-16 9 6 15,-7 7-6-15,23-16 7 0,0 0-7 0,-24 20 8 16,1 5-8-16,23-25 8 0,0 0-8 0,-20 27 9 16,4 1-9-16,16-28 9 0,0 0-9 0,-14 33 9 0,2-2-9 15,12-31 5-15,0 0-5 0,-7 31 5 0,0-7-5 16,7-24 1-16,0 0-1 0,-2 18 2 0,2-8-2 16,0-10 0-16,0 0 0 0,0 7 0 0,0-7 0 15,0 0-1-15,0 0 1 0,0 0-1 0,9 5 1 16,-9-5-6-16,0 0 6 0,7-5-6 0,12-16 6 15,1 2-2257-15</inkml:trace>
  <inkml:trace contextRef="#ctx0" brushRef="#br0" timeOffset="44">27797 5631 1569 0,'0'0'0'0,"0"0"0"15,0 0 0-15,0 0 46 0,0 0-46 0,0 0 46 16,0 0-46-16,0 0 103 0,0 0-103 0,0 0 103 15,0 0-103-15,0 0 82 0,0 0-82 0,0 0 82 0,0 0-82 16,0 0 39-16,0 0-39 0,0 0 39 0,0 0-39 16,0 0 25-16,0 0-25 0,0 0 26 0,0 0-26 15,0 0 19-15,0 0-19 0,0 0 20 0,0 0-20 16,0 0 19-16,0 0-19 0,0 0 20 0,0 0-20 16,0 0 20-16,0 0-20 0,20 9 20 0,24-21-20 15,-44 12 31-15,0 0-31 0,53-21 32 0,5-10-32 16,-58 31 38-16,0 0-38 0,54-30 39 0,-8 8-39 15,-46 22 37-15,0 0-37 0,50-21 38 0,10 0-38 16,-60 21 45-16,0 0-45 0,61-24 46 0,-9 9-46 0,-52 15 40 16,0 0-40-16,45-13 41 0,1 0-41 0,-46 13 34 15,0 0-34-15,39-14 34 0,-16 3-34 0,-23 11 27 16,0 0-27-16,18-6 28 0,-4-3-28 0,-14 9 23 0,0 0-23 16,12-4 24-16,-5-3-24 0,-7 7 20 0,0 0-20 15,0 0 20-15,7-5-20 0,-7 5 18 0,0 0-18 16,0 0 19-16,7-3-19 0,-7 3 18 0,0 0-18 0,0 0 18 15,-19 8-18-15,19-8 17 0,0 0-17 0,-32 14 17 16,-10 7-17-16,42-21 16 0,0 0-16 0,-53 24 17 16,-9 4-17-16,62-28 14 0,0 0-14 0,-69 33 15 15,-7 3-15-15,76-36 11 0,0 0-11 0,-75 38 11 16,8 0-11-16,67-38 10 0,0 0-10 0,-64 38 10 16,6-1-10-16,58-37 8 0,0 0-8 0,-55 31 8 15,4-3-8-15,51-28 5 0,0 0-5 0,-40 20 5 16,13-2-5-16,27-18 3 0,0 0-3 0,-16 12 3 15,16-12-3-15,0 0 2 0,0 0-2 0,-7 7 3 16,7-7-3-16,0 0 1 0,0 0-1 0,0 0 1 16,0 0-1-16,0 0 1 0,0 0-1 0,18-7 1 0,19-14-1 15,-37 21 1-15,0 0-1 0,46-21 1 0,-2-6-1 16,-44 27 0-16,0 0 0 0,46-28 1 0,7-5-1 16,-53 33 0-16,0 0 0 0,56-36 1 0,-3-1-1 15,-53 37 0-15,0 0 0 0,48-33 1 0,-10 9-1 16,-38 24 0-16,0 0 0 0,34-22 1 0,-4 4-1 15,-30 18 0-15,0 0 0 0,26-15 1 0,-8 6-1 0,-18 9 0 16,0 0 0-16,12-8 1 0,-12 8-1 0,0 0 1 16,0 0-1-16,7-4 2 0,-7 4-2 0,0 0 2 15,0 0-2-15,0 0 2 0,0 0-2 0,0 0 2 0,0 0-2 16,0 0 3-16,0 0-3 0,0 0 3 0,0 0-3 16,0 0 3-16,-14 4-3 0,14-4 3 15,0 0-3-15,-28 8 4 0,-9 8-4 0,37-16 3 0,0 0-3 16,-37 14 4-16,-4-1-4 0,41-13 4 0,0 0-4 0,-38 21 4 15,4 0-4-15,34-21 4 0,0 0-4 16,-30 19 5-16,2-5-5 0,28-14 3 0,0 0-3 0,-21 9 3 16,12-3-3-16,9-6 2 0,0 0-2 0,0 0 3 15,0 0-3-15,0 0 2 0,0 0-2 0,0 0 3 16,0 0-3-16,0 0 2 0,0 0-2 0,0 0 2 16,0 0-2-16,0 0 2 0,0 0-2 0,0 0 2 15,25-12-2-15,-25 12 1 0,0 0-1 0,37-19 2 16,15-7-2-16,-52 26 1 0,0 0-1 0,60-33 2 15,-1 7-2-15,-59 26 0 0,0 0 0 0,58-24 1 16,-3 2-1-16,-55 22 0 0,0 0 0 0,47-19 1 16,-8 3-1-16,-39 16 0 0,0 0 0 0,28-8 0 0,-14 1 0 15,-14 7 0-15,0 0 0 0,9-2 0 0,-9 2 0 16,0 0 0-16,0 0 0 0,9 0 0 0,-9 0 0 16,0 0 0-16,0 0 0 0,0 0 0 0,0 0 0 15,0 0 0-15,0 0 0 0,0 0 0 0,0 0 0 16,0 0 0-16,0 0 0 0,-12 5 0 0,-24 11 0 15,36-16 0-15,0 0 0 0,-47 20 0 0,-10 3 0 16,57-23 0-16,0 0 0 0,-65 29 1 0,-6 4-1 0,71-33 0 16,0 0 0-16,-74 40 0 0,2 3 0 0,72-43 0 15,0 0 0-15,-72 45 0 0,1-5 0 0,71-40 0 0,0 0 0 16,-69 38 0-16,6-7 0 0,63-31 0 0,0 0 0 16,-53 28 1-16,18-7-1 0,35-21 0 0,0 0 0 15,-25 15 1-15,13-6-1 0,12-9 0 0,0 0 0 16,0 0 1-16,0 0-1 0,0 0 0 0,0 0 0 15,0 0 1-15,0 0-1 0,0 0 0 0,0 0 0 0,30-10 1 16,19-8-1-16,-49 18 0 0,0 0 0 0,64-29 0 16,-1-2 0-16,-63 31 0 0,0 0 0 0,65-37 0 15,1 1 0-15,-66 36 0 0,0 0 0 0,67-43 0 16,-2-4 0-16,-65 47 0 0,0 0 0 0,67-43 0 16,-4 6 0-16,-63 37 0 0,0 0 0 0,53-27 0 15,-21 11 0-15,-32 16 0 0,0 0 0 0,25-12 0 16,-2 0 0-16,-23 12 0 0,0 0 0 0,19-10 0 15,-8 6 0-15,-11 4 0 0,0 0 0 0,7-3 0 16,-7 3 0-16,0 0 1 0,0 0-1 0,0 0 1 16,0 0-1-16,0 0 3 0,0 0-3 0,0 0 4 0,0 0-4 15,0 0 7-15,0 0-7 0,-20 8 7 16,-13 4-7-16,33-12 10 0,0 0-10 0,-43 16 10 0,-4 1-10 16,47-17 9-16,0 0-9 0,-53 26 9 0,-2 7-9 15,55-33 6-15,0 0-6 0,-58 36 6 0,-2 1-6 16,60-37 4-16,0 0-4 0,-56 33 4 0,11-2-4 15,45-31 2-15,0 0-2 0,-38 29 2 0,8-5-2 0,30-24 1 16,0 0-1-16,-21 16 2 0,8-11-2 0,13-5 1 16,0 0-1-16,0 0 1 0,-7 7-1 0,7-7 0 15,0 0 0-15,0 0 1 0,0 0-1 0,0 0 0 0,0 0 0 16,11 0 0-16,10-7 0 0,-21 7-2 16,0 0 2-16,35-17-1 0,15-11 1 0,-50 28-4 0,0 0 4 15,52-29-4-15,-6 3 4 0,-46 26-6 0,0 0 6 16,50-30-5-16,15-15 5 0,-65 45-5 0,0 0 5 15,69-45-5-15,-4 7 5 0,-65 38-4 0,0 0 4 16,55-29-3-16,-22 13 3 0,-33 16-2 0,0 0 2 0,23-8-2 16,-5-1 2-16,-18 9-2 0,0 0 2 0,12-9-1 15,-5 8 1-15,-7 1-1 0,0 0 1 0,0 0 0 16,9-2 0-16,-9 2-1 0,0 0 1 0,0 0 0 16,0 0 0-16,0 0 0 0,0 0 0 0,0 0 0 15,-19 9 0-15,19-9 0 0,0 0 0 0,-32 19 0 16,-14 5 0-16,46-24 0 0,0 0 0 0,-55 29 0 15,-10 1 0-15,65-30 0 0,0 0 0 0,-67 34 1 16,-5-1-1-16,72-33 1 0,0 0-1 0,-71 33 1 16,4 2-1-16,67-35 1 0,0 0-1 0,-65 33 1 0,0-6-1 15,65-27 1-15,0 0-1 0,-57 23 2 0,18-4-2 16,39-19 2-16,0 0-2 0,-24 12 2 0,10-3-2 16,14-9 2-16,0 0-2 0,-8 6 3 0,8-6-3 15,0 0 2-15,0 0-2 0,0 0 2 0,0 0-2 16,0 0 0-16,0 0 0 0,0 0 1 0,0 0-1 15,0 0 0-15,0 0 0 0,0 0 0 0,20-8 0 16,-20 8 0-16,0 0 0 0,35-16 0 0,20-8 0 16,-55 24-1-16,0 0 1 0,63-35-1 0,8 1 1 0,-71 34-3 15,0 0 3-15,70-38-2 0,3-4 2 0,-73 42-4 16,0 0 4-16,70-43-3 0,-1 14 3 0,-69 29-2 16,0 0 2-16,64-25-2 0,-11 5 2 0,-53 20-2 0,0 0 2 15,38-16-1-15,-18 7 1 0,-20 9-2 0,0 0 2 16,12-7-1-16,-1 2 1 0,-11 5-1 0,0 0 1 15,7 0 0-15,-7 0 0 0,0 0 0 0,0 0 0 16,0 0 0-16,0 0 0 0,0 0 0 0,0 0 0 0,9-7 0 16,-9 7 0-16,0 0 0 0,0 0 0 0,0 0 1 15,-7-3-1-15,7 3 1 0,0 0-1 0,-22 7 2 16,-18 1-2-16,40-8 2 0,0 0-2 0,-51 16 2 16,-9 0-2-16,60-16 3 0,0 0-3 0,-64 17 3 15,-5 4-3-15,69-21 4 0,0 0-4 0,-68 22 4 16,2 6-4-16,66-28 5 0,0 0-5 0,-58 29 5 15,5-8-5-15,53-21 3 0,0 0-3 0,-46 19 4 16,11-7-4-16,35-12 2 0,0 0-2 0,-23 12 2 16,11-8-2-16,12-4 0 0,0 0 0 0,0 0 1 15,0 0-1-15,0 0 0 0,0 0 0 0,0 0 0 16,0 0 0-16,0 0-1 0,0 0 1 0,17-2 0 0,22-8 0 16,-39 10-2-16,0 0 2 0,50-16-1 0,4 0 1 15,-54 16-3-15,0 0 3 0,55-20-2 0,1-8 2 16,-56 28-4-16,0 0 4 0,59-31-4 0,2 5 4 15,-61 26-4-15,0 0 4 0,62-28-3 0,-9 4 3 16,-53 24-1-16,0 0 1 0,42-21-1 0,-15 9 1 16,-27 12-1-16,0 0 1 0,17-7 0 0,-4 2 0 0,-13 5 0 15,0 0 0-15,9-3 0 0,-9 3 0 0,0 0 0 16,0 0 0-16,8-4 0 0,-8 4 0 0,0 0 0 16,0 0 0-16,0 0 1 0,-10 4-1 0,10-4 0 15,0 0 0-15,-30 12 1 0,-18 7-1 0,48-19 1 0,0 0-1 16,-54 24 1-16,1 2-1 0,53-26 1 0,0 0-1 15,-52 28 2-15,5-1-2 0,47-27 1 0,0 0-1 16,-41 24 1-16,17-11-1 0,24-13 1 0,0 0-1 0,-15 8 2 16,15-8-2-16,0 0 1 0,0 0-1 0,-7 4 2 15,7-4-2-15,0 0 1 0,0 0-1 0,0 0 1 16,0 0-1-16,0 0 1 0,0 0-1 0,13-11 1 16,20-15-1-16,-33 26 1 0,0 0-1 0,34-24 1 15,-10 9-1-15,-24 15 0 0,0 0 0 0,25-21 1 16,7-3-1-16,-32 24 0 0,0 0 0 0,32-25 1 15,-8 13-1-15,-24 12 0 0,0 0 0 0,25-15 0 16,2-3 0-16,-27 18 0 0,0 0 0 0,22-15 0 16,-7 8 0-16,-15 7-1 0,0 0 1 0,8-2 0 15,-8 2 0-15,0 0-2 0,0 0 2 0,0 0-2 0,9-2 2 16,-9 2-5-16,0 0 5 0,0 7-4 16,-9 9 4-16,9-16-7 0,0 0 7 0,-24 28-7 0,-19 8 7 15,43-36-10-15,0 0 10 0,-49 41-9 0,-6 4 9 16,55-45-10-16,0 0 10 0,-56 49-9 0,1-2 9 15,55-47-7-15,0 0 7 0,-55 45-6 0,1-7 6 16,54-38-4-16,0 0 4 0,-53 34-3 0,11-13 3 16,42-21-1-16,0 0 1 0,-30 16-1 0,14-8 1 15,16-8-1-15,0 0 1 0,0 0 0 0,0 0 0 0,0 0 0 16,0 0 0-16,0 0 0 0,0 0 0 0,0 0 0 16,0 0 0-16,21-5 0 0,23-14 0 0,-44 19 0 15,0 0 0-15,56-24 0 0,8-9 0 0,-64 33 0 0,0 0 0 16,67-36 0-16,2-4 0 0,-69 40 0 0,0 0 0 15,67-43 0-15,-4 4 0 0,-63 39 0 0,0 0 0 16,62-36 1-16,-9 8-1 0,-53 28 1 0,0 0-1 16,39-20 2-16,-18 8-2 0,-21 12 3 0,0 0-3 0,12-7 3 15,-5 5-3-15,-7 2 5 0,0 0-5 0,0 0 6 16,9-4-6-16,-9 4 7 0,0 0-7 0,-7 0 8 16,-16 2-8-16,23-2 10 0,0 0-10 0,-35 11 10 15,-11 4-10-15,46-15 13 0,0 0-13 0,-53 26 14 16,-7 7-14-16,60-33 14 0,0 0-14 0,-60 38 15 15,5 4-15-15,55-42 11 0,0 0-11 0,-47 36 12 16,8-8-12-16,39-28 6 0,0 0-6 0,-28 17 7 16,15-7-7-16,13-10 3 0,0 0-3 0,-5 9 3 15,5-9-3-15,0 0 1 0,0 0-1 0,0 0 1 16,9 2-1-16,-9-2 0 0,0 0 0 0,25-2 0 16,22-14 0-16,-47 16-2 0,0 0 2 0,58-20-2 0,2-5 2 15,-60 25-5-15,0 0 5 0,57-24-4 0,-2-4 4 16,-55 28-8-16,0 0 8 0,47-24-7 0,-12 3 7 15,-35 21-7-15,0 0 7 0,23-12-7 0,-12 2 7 16,-11 10-3-16,0 0 3 0,0 0-3 0,7-2 3 16,-7 2-1-16,0 0 1 0,0 0 0 0,0 0 0 15,0 0 0-15,0 0 0 0,-11 0 0 0,-22 12 0 0,33-12 1 16,0 0-1-16,-46 21 1 0,-9 7-1 0,55-28 1 16,0 0-1-16,-53 36 1 0,-3 6-1 0,56-42 1 15,0 0-1-15,-56 43 1 0,1-3-1 0,55-40 0 0,0 0 0 16,-49 33 1-16,11-9-1 0,38-24 0 0,0 0 0 15,-28 14 0-15,11-2 0 0,17-12 0 0,0 0 0 16,-11 10 0-16,4-1 0 0,7-9-2 0,0 0 2 16,0 0-1-16,-4 8 1 0,4-8-14 0,0 0 14 0,0 0-13 15,-3 9 13-15,-1 2-2413 0</inkml:trace>
  <inkml:trace contextRef="#ctx0" brushRef="#br0" timeOffset="45">27727 5764 1076 0,'0'0'0'0,"0"0"0"0,0 0 0 15,0 0 4-15,0 0-4 0,0 0 4 0,0 0-4 0,0 0 17 16,0 0-17-16,0 0 17 0,0 0-17 0,0 0 45 16,0 0-45-16,0 0 46 0,24-3-46 0,-24 3 51 0,0 0-51 15,28-12 52-15,10 0-52 0,-38 12 35 0,0 0-35 16,40-16 36-16,2 1-36 0,-42 15 35 0,0 0-35 15,41-14 35-15,1 2-35 0,-42 12 27 0,0 0-27 16,50-16 28-16,6-5-28 0,-56 21 23 0,0 0-23 0,64-24 23 16,1 0-23-16,-65 24 16 0,0 0-16 0,67-28 17 15,-2-3-17-15,-65 31 13 0,0 0-13 0,55-26 14 16,-20 11-14-16,-35 15 19 0,0 0-19 0,23-13 20 16,-9 6-20-16,-14 7 31 0,0 0-31 0,9-1 31 15,-9 1-31-15,0 0 33 0,0 0-33 0,0 0 33 16,5-7-33-16,-5 7 28 0,0 0-28 0,0 0 29 15,0 0-29-15,0 0 24 0,0 0-24 0,0 0 25 16,0 0-25-16,0 0 21 0,0 0-21 0,0 0 21 16,7-2-21-16,-7 2 13 0,0 0-13 0,0 0 14 15,0 0-14-15,0 0-1407 0</inkml:trace>
  <inkml:trace contextRef="#ctx0" brushRef="#br0" timeOffset="46">27712 5688 1491 0,'0'0'0'0,"0"0"0"15,0 0 0-15,0 0 55 0,0 0-55 0,0 0 55 16,0 0-55-16,0 0 122 0,0 0-122 0,0 0 123 16,0 0-123-16,0 0 116 0,0 0-116 0,0 0 117 15,0 0-117-15,0 0 93 0,0 0-93 0,0 0 93 16,0 0-93-16,0 0 51 0,0 0-51 0,0 0 52 0,0 0-52 15,0 0 54-15,0 0-54 0,-17-3 55 0,6-9-55 16,11 12 62-16,0 0-62 0,-16-21 62 0,-5-7-62 16,21 28 70-16,0 0-70 0,-26-36 70 0,-8-12-70 15,34 48 85-15,0 0-85 0,-37-52 85 0,-3-2-85 16,40 54 73-16,0 0-73 0,-43-57 74 0,3 8-74 16,40 49 58-16,0 0-58 0,-34-48 58 0,11 8-58 0,23 40 49 15,0 0-49-15,-21-40 50 0,3 4-50 0,18 36 35 16,0 0-35-16,-15-36 35 0,0-4-35 0,15 40 27 15,0 0-27-15,-14-42 28 0,-2 3-28 0,16 39 23 0,0 0-23 16,-15-37 23-16,1 1-23 0,14 36 18 0,0 0-18 16,-15-30 18-16,5 8-18 0,10 22 19 0,0 0-19 15,-9-14 19-15,0 4-19 0,9 10 20 0,0 0-20 16,0 0 20-16,-9-9-20 0,9 9 19 0,0 0-19 16,0 0 19-16,0 0-19 0,0 0 20 0,0 0-20 0,0 0 21 15,0 0-21-15,0 0 19 0,0 0-19 0,-5 7 20 16,-6 14-20-16,11-21 16 0,0 0-16 0,-17 41 17 15,-10 20-17-15,27-61 7 0,0 0-7 0,-24 73 8 16,1 13-8-16,23-86 2 0,0 0-2 0,-23 87 3 16,0-8-3-16,23-79 0 0,0 0 0 0,-21 76 1 15,3-5-1-15,18-71 0 0,0 0 0 0,-14 61 0 16,5-13 0-16,9-48-1 0,0 0 1 0,-5 37 0 16,3-15 0-16,2-22-2 0,0 0 2 0,-2 16-1 15,2-8 1-15,0-8-3 0,0 0 3 0,0 0-2 16,0 0 2-16,0 0-3 0,0 0 3 0,0 0-3 0,0 0 3 15,0 0-4-15,0 0 4 0,9-15-4 0,0-25 4 16,-9 40-4-16,0 0 4 0,11-52-4 0,-1-7 4 16,-10 59-4-16,0 0 4 0,12-64-3 0,3-8 3 15,-15 72-2-15,0 0 2 0,17-77-2 0,1-4 2 16,-18 81-2-16,0 0 2 0,18-85-1 0,-1 4 1 16,-17 81-1-16,0 0 1 0,16-76-1 0,-4 3 1 15,-12 73-1-15,0 0 1 0,11-64 0 0,0 10 0 16,-11 54-1-16,0 0 1 0,10-39 0 0,-5 11 0 0,-5 28-1 15,0 0 1-15,2-17 0 0,-2 4 0 0,0 13-1 16,0 0 1-16,2-6 0 0,-2 6 0 0,0 0-1 16,0 0 1-16,5-9 0 0,-5 9 0 0,0 0-1 0,0 0 1 15,7 3 0-15,13 15 0 0,-20-18-1 0,0 0 1 16,30 20-1-16,8 8 1 0,-38-28-3 0,0 0 3 16,48 28-2-16,9 5 2 0,-57-33-9 0,0 0 9 15,60 29-8-15,3-1 8 0,-63-28-16 0,0 0 16 0,62 27-16 16,-9-2 16-16,-53-25-18 0,0 0 18 0,44 20-17 15,-4 1 17-15,-40-21-18 0,0 0 18 0,32 16-18 16,-11-4 18-16,-21-12-14 0,0 0 14 0,16 9-13 16,-5-6 13-16,-11-3-12 0,0 0 12 0,7 4-12 15,-7-4 12-15,0 0-9 0,0 0 9 0,9 3-9 16,-9-3 9-16,0 0-7 0,0 0 7 0,0 0-7 16,0 0 7-16,0 0-6 0,0 0 6 0,0 0-5 15,0 0 5-15,0 0-5 0,0 0 5 0,0 0-4 16,0 0 4-16,0 0-9 0,0 0 9 0,0 0-8 0,-13 0 8 15,3 2-2513-15</inkml:trace>
  <inkml:trace contextRef="#ctx0" brushRef="#br0" timeOffset="47">22927 4885 1367 0,'0'0'0'16,"0"0"0"-16,0 0 0 0,0 0 31 0,0 0-31 15,0 0 32-15,0 0-32 0,0 0 103 0,0 0-103 16,0 0 103-16,0 0-103 0,0 0 85 0,0 0-85 16,23-12 85-16,-7-2-85 0,-16 14 55 0,0 0-55 0,26-19 56 15,8-14-56-15,-34 33 29 0,0 0-29 0,35-31 29 16,-3 11-29-16,-32 20 21 0,0 0-21 0,33-25 22 16,6 5-22-16,-39 20 16 0,0 0-16 0,41-19 17 15,-1 1-17-15,-40 18 17 0,0 0-17 0,36-8 17 16,-3 8-17-16,-33 0 16 0,0 0-16 0,30 8 17 15,-3 4-17-15,-27-12 14 0,0 0-14 0,21 21 15 16,-5 3-15-16,-16-24 19 0,0 0-19 0,8 31 19 16,-1 2-19-16,-7-33 20 0,0 0-20 0,2 38 21 0,-7 6-21 15,5-44 22-15,0 0-22 0,-12 43 22 0,-11 4-22 16,23-47 25-16,0 0-25 0,-27 50 26 0,-5 7-26 16,32-57 25-16,0 0-25 0,-28 61 26 0,7-4-26 15,21-57 25-15,0 0-25 0,-19 52 25 0,3-11-25 16,16-41 18-16,0 0-18 0,-13 33 18 0,8-10-18 15,5-23 13-15,0 0-13 0,-2 13 13 0,1-2-13 16,1-11 6-16,0 0-6 0,1 8 7 0,5-2-7 16,-6-6 5-16,0 0-5 0,7 7 5 0,0-2-5 0,-7-5 2 15,0 0-2-15,14 1 3 0,11-1-3 0,-25 0 1 16,0 0-1-16,31-1 2 0,10-8-2 0,-41 9 1 16,0 0-1-16,46-14 2 0,-6-1-2 0,-40 15 4 0,0 0-4 15,43-21 4-15,-5 5-4 0,-38 16 6 0,0 0-6 16,37-19 6-16,-1 2-6 0,-36 17 8 0,0 0-8 15,23-19 9-15,-9 10-9 0,-14 9 10 0,0 0-10 16,9-5 11-16,-9 5-11 0,0 0 14 0,0 0-14 0,0 0 14 16,0 0-14-16,0 0 15 0,0 0-15 0,0 0 16 15,0 0-16-15,0 0 12 0,0 0-12 0,0 0 12 16,-11 5-12-16,0-1-1935 0</inkml:trace>
  <inkml:trace contextRef="#ctx0" brushRef="#br0" timeOffset="48">23772 4429 1569 0,'0'0'0'16,"0"0"0"-16,0 0 0 0,0 0 72 0,0 0-72 16,0 0 73-16,0 0-73 0,0 0 78 0,0 0-78 0,0 0 79 15,0 0-79-15,0 0 66 0,0 0-66 0,0 0 67 16,0 0-67-16,0 0 41 0,0 0-41 0,0 0 41 16,18-13-41-16,-18 13 40 0,0 0-40 0,0 0 40 15,0 0-40-15,0 0 43 0,0 0-43 0,0 0 44 16,3-8-44-16,-3 8 45 0,0 0-45 0,0 0 46 15,0 0-46-15,0 0 40 0,0 0-40 0,0 0 41 16,4-7-41-16,-4 7 37 0,0 0-37 0,0 0 38 16,1 28-38-16,-1-28 29 0,0 0-29 0,-1 43 29 15,-5 14-29-15,6-57 19 0,0 0-19 0,-5 64 20 0,3 5-20 16,2-69 14-16,0 0-14 0,0 76 14 16,2-7-14-16,-2-69 8 0,0 0-8 0,5 66 9 0,2-10-9 15,-7-56 7-15,0 0-7 0,13 48 8 0,3-12-8 16,-16-36 4-16,0 0-4 0,21 33 5 0,0 0-5 15,-21-33 2-15,0 0-2 0,19 28 2 0,-5-13-2 16,-14-15 0-16,0 0 0 0,13 9 0 0,-3-5 0 0,-10-4 0 16,0 0 0-16,9 3 0 0,-2-3 0 15,-7 0-1-15,0 0 1 0,7-3 0 0,9-8 0 0,-16 11-2 16,0 0 2-16,18-22-1 0,5-16 1 0,-23 38-1 16,0 0 1-16,17-42 0 0,-6 1 0 0,-11 41 0 15,0 0 0-15,5-32 0 0,-5 8 0 0,0 24 2 0,0 0-2 16,0-15 3-16,0-1-3 0,0 16 9 0,0 0-9 15,-1-14 10-15,-10 2-10 0,11 12 15 0,0 0-15 16,-12-12 15-16,-3 3-15 0,15 9 24 0,0 0-24 16,-14-3 24-16,0 6-24 0,14-3 20 0,0 0-20 0,-12 5 21 15,3 2-21-15,9-7 15 0,0 0-15 0,-7 9 16 16,4 0-16-16,3-9 8 0,0 0-8 0,-4 15 8 16,0 1-8-16,4-16 3 0,0 0-3 0,-3 17 4 15,-1-8-4-15,4-9 0 0,0 0 0 0,-1 7 1 16,1-7-1-16,0 0 0 0,0 0 0 0,-4 12 0 15,1-3 0-15,3-9-3 0,0 0 3 0,-4 5-3 16,4-5 3-16,0 0-2083 0</inkml:trace>
  <inkml:trace contextRef="#ctx0" brushRef="#br0" timeOffset="49">24208 4686 1759 0,'0'0'0'0,"0"0"0"16,0 0 0-16,0 0 18 0,0 0-18 0,0 0 18 15,0 0-18-15,0 0 48 0,0 0-48 0,19 0 49 16,0-12-49-16,-19 12 67 0,0 0-67 0,30-19 68 15,11-7-68-15,-41 26 44 0,0 0-44 0,42-31 44 16,-6 2-44-16,-36 29 51 0,0 0-51 0,37-28 51 16,7-5-51-16,-44 33 54 0,0 0-54 0,47-31 54 15,-6 3-54-15,-41 28 48 0,0 0-48 0,32-20 49 16,-8 2-49-16,-24 18 22 0,0 0-22 0,18-12 23 0,-7 5-23 16,-11 7 10-16,0 0-10 0,0 0 10 0,10-12-10 15,-10 12 0-15,0 0 0 0,2-9 1 0,-4-3-1 16,0-3-1806-16</inkml:trace>
  <inkml:trace contextRef="#ctx0" brushRef="#br0" timeOffset="50">24398 4210 1547 0,'0'0'0'0,"0"0"0"15,0 0 0-15,0 0 16 0,0 0-16 0,0 0 16 16,0 0-16-16,0 0 8 0,0 0-8 0,0 0 8 15,0 7-8-15,0-7 47 0,0 0-47 0,0 9 47 16,2 3-47-16,-2-12 41 0,0 0-41 0,3 21 41 16,4-2-41-16,-7-19 37 0,0 0-37 0,11 29 38 15,3 8-38-15,-14-37 41 0,0 0-41 0,16 43 41 16,0-1-41-16,-16-42 34 0,0 0-34 0,12 43 35 16,-1-2-35-16,-11-41 30 0,0 0-30 0,9 44 30 0,-2-3-30 15,-7-41 27-15,0 0-27 0,5 36 28 0,0-4-28 16,-5-32 28-16,0 0-28 0,6 29 29 0,-3-1-29 15,-3-28 22-15,0 0-22 0,0 20 23 0,-2 1-23 16,2-21 20-16,0 0-20 0,0 19 20 0,6-7-20 16,-6-12 12-16,0 0-12 0,0 9 13 0,0-9-13 15,0 0 7-15,0 0-7 0,3 5 8 0,-3-5-8 16,0 0-1661-16</inkml:trace>
  <inkml:trace contextRef="#ctx0" brushRef="#br0" timeOffset="51">24784 4210 1614 0,'0'0'0'0,"11"-5"0"15,8-7 0-15,-19 12 16 0,0 0-16 0,34-19 17 16,8-5-17-16,-42 24 36 0,0 0-36 0,50-24 36 16,-1 3-36-16,-49 21 56 0,0 0-56 0,41-16 57 15,-10 4-57-15,-31 12 37 0,0 0-37 0,27 0 38 0,6 7-38 16,-33-7 28-16,0 0-28 0,30 17 29 0,-10 8-29 15,-20-25 22-15,0 0-22 0,10 33 23 0,-10 13-23 16,0-46 24-16,0 0-24 0,-5 49 24 0,-6-4-24 16,11-45 21-16,0 0-21 0,-17 48 22 0,-1-6-22 15,18-42 24-15,0 0-24 0,-16 40 25 0,2-4-25 16,14-36 27-16,0 0-27 0,-14 31 27 0,3-7-27 0,11-24 26 16,0 0-26-16,-5 18 27 0,5-6-27 0,0-12 23 15,0 0-23-15,4 12 24 0,-1-5-24 0,-3-7 21 16,0 0-21-16,0 0 21 0,4 8-21 0,-4-8 13 0,0 0-13 15,0 0 14-15,14 0-14 0,-14 0 11 0,0 0-11 16,17 0 11-16,15-3-11 0,-32 3 17 0,0 0-17 16,37-5 17-16,-1-6-17 0,-36 11 26 0,0 0-26 15,31-8 27-15,-2-4-27 0,-29 12 30 0,0 0-30 16,26-9 30-16,-5-3-30 0,-21 12 29 0,0 0-29 0,18-7 30 16,-6 2-30-16,-12 5 30 0,0 0-30 0,11-4 31 15,-1-1-31-15,-10 5 23 0,0 0-23 16,9-7 23-16,-9 7-23 0,0 0 14 0,0 0-14 0,9-5 15 15,-9 5-15-15,0 0 6 0,0 0-6 0,9-7 6 16,-2-2-6-16,0-3-2001 0</inkml:trace>
  <inkml:trace contextRef="#ctx0" brushRef="#br0" timeOffset="52">25504 3878 1838 0,'0'0'0'0,"0"0"0"0,9 2 0 0,-9-2 50 15,0 0-50-15,0 0 50 0,0 0-50 0,0 0 124 16,0 0-124-16,0 0 124 0,0 0-124 0,0 0 84 0,0 0-84 15,0 0 85-15,0 0-85 0,0 0 38 16,0 0-38-16,-4 19 38 0,-1 14-38 0,5-33 23 0,0 0-23 16,-9 43 23-16,-5 14-23 0,14-57 13 0,0 0-13 15,-12 66 14-15,7 14-14 0,5-80 5 0,0 0-5 16,1 77 6-16,12-9-6 0,-13-68 2 0,0 0-2 16,19 61 2-16,4-13-2 0,-23-48 0 0,0 0 0 0,25 40 1 15,3-11-1-15,-28-29 0 0,0 0 0 0,30 24 1 16,0-5-1-16,-30-19 0 0,0 0 0 0,26 13 0 15,-3-8 0-15,-23-5 0 0,0 0 0 0,20 3 0 16,-4-6 0-16,-16 3 0 0,0 0 0 0,21-5 0 16,0-8 0-16,-21 13 0 0,0 0 0 0,17-12 0 15,-6 0 0-15,-11 12 1 0,0 0-1 0,5-7 1 16,-3-8-1-16,-2 15 6 0,0 0-6 0,-2-18 7 16,-5-1-7-16,7 19 13 0,0 0-13 0,-9-17 13 15,-1 5-13-15,10 12 20 0,0 0-20 0,-11-7 20 16,2 5-20-16,9 2 21 0,0 0-21 0,-8 0 21 15,-6 6-21-15,14-6 20 0,0 0-20 0,-13 6 20 0,6 0-20 16,7-6 14-16,0 0-14 0,-3 8 15 0,-1 3-15 16,4-11 8-16,0 0-8 0,0 12 8 0,-3-4-8 15,3-8 2-15,0 0-2 0,-2 9 3 0,2-9-3 16,0 0 0-16,0 0 0 0,-2 12 1 0,2-12-1 16,0 0-1-16,0 0 1 0,0 0-1 0,0 0 1 15,0 0-1990-15</inkml:trace>
  <inkml:trace contextRef="#ctx0" brushRef="#br0" timeOffset="53">26024 4181 1849 0,'0'0'0'0,"0"0"0"16,0 0 0-16,0 0 24 0,0 0-24 0,2-7 24 15,-2 7-24-15,0 0 89 0,0 0-89 0,0 0 89 0,0 0-89 16,0 0 75-16,0 0-75 0,11 4 76 15,-11-4-76-15,0 0 31 0,0 0-31 0,0 0 32 0,5 0-32 16,-5 0 27-16,0 0-27 0,0 0 27 0,14 0-27 16,-14 0 33-16,0 0-33 0,16-4 33 0,14-5-33 15,-30 9 35-15,0 0-35 0,35-12 36 0,1 0-36 16,-36 12 34-16,0 0-34 0,31-12 35 0,-4 3-35 16,-27 9 31-16,0 0-31 0,24-10 32 0,3-2-32 15,-27 12 26-15,0 0-26 0,30-14 26 0,-2 2-26 16,-28 12 25-16,0 0-25 0,28-12 25 0,-5 0-25 0,-23 12 19 15,0 0-19-15,21-11 20 0,4 3-20 0,-25 8 16 16,0 0-16-16,21-9 16 0,-8 2-16 0,-13 7 5 0,0 0-5 16,0 0 5-16,9-5-5 0,-9 5 0 0,0 0 0 15,0 0 0-15,8-9 0 0,-2 2-2037 0</inkml:trace>
  <inkml:trace contextRef="#ctx0" brushRef="#br0" timeOffset="54">26234 3835 1435 0,'0'0'0'0,"0"0"0"0,0 0 0 16,0 0 38-16,0 0-38 0,0 7 38 0,0-7-38 15,0 0 67-15,0 0-67 0,0 0 68 0,0 0-68 16,0 0 71-16,0 0-71 0,0 0 72 0,0 0-72 16,0 0 42-16,0 0-42 0,0 0 42 0,0 0-42 15,0 0 38-15,0 0-38 0,6 8 39 0,-1 5-39 0,-5-13 33 16,0 0-33-16,9 15 33 0,0 9-33 0,-9-24 32 15,0 0-32-15,10 30 32 0,2 3-32 0,-12-33 32 16,0 0-32-16,15 36 32 0,-3 0-32 0,-12-36 31 0,0 0-31 16,11 40 32-16,-4 0-32 0,-7-40 35 0,0 0-35 15,8 40 35-15,-1 1-35 0,-7-41 34 0,0 0-34 16,6 33 34-16,-3-2-34 0,-3-31 33 0,0 0-33 16,2 25 34-16,0-5-34 0,-2-20 32 0,0 0-32 15,3 19 33-15,1-10-33 0,-4-9 29 0,0 0-29 16,0 0 30-16,2 9-30 0,-2-9 25 0,0 0-25 15,0 0 25-15,0 0-25 0,0 0 19 0,0 0-19 0,0 0 20 16,0 0-20-16,0 0 10 0,0 0-10 0,0 0 11 16,0-9-11-16,0-3-1925 0</inkml:trace>
  <inkml:trace contextRef="#ctx0" brushRef="#br0" timeOffset="55">26882 3754 1468 0,'0'0'0'0,"0"0"0"15,0 0 0-15,0 0 17 0,0 0-17 0,0 0 17 16,0 0-17-16,0 0 32 0,0 0-32 0,0 0 33 15,0 0-33-15,0 0 126 0,0 0-126 0,0 0 126 16,0 0-126-16,0 0 93 0,0 0-93 0,0 0 94 0,0 0-94 16,0 0 74-16,0 0-74 0,0 0 75 0,0 0-75 15,0 0 69-15,0 0-69 0,0 0 69 0,0 0-69 16,0 0 50-16,0 0-50 0,0 0 50 0,7 12-50 16,-7-12 41-16,0 0-41 0,3 15 42 0,3 11-42 15,-6-26 28-15,0 0-28 0,7 40 29 0,0 5-29 16,-7-45 21-16,0 0-21 0,8 52 21 0,1 0-21 15,-9-52 16-15,0 0-16 0,9 48 17 0,0-3-17 0,-9-45 13 16,0 0-13-16,9 49 14 0,-4-1-14 0,-5-48 12 16,0 0-12-16,4 43 12 0,-4-1-12 0,0-42 12 15,0 0-12-15,0 36 13 0,1 4-13 0,-1-40 13 0,0 0-13 16,-1 37 13-16,-3-10-13 0,4-27 12 0,0 0-12 16,-2 21 12-16,2-12-12 0,0-9 11 0,0 0-11 15,0 7 12-15,0-7-12 0,0 0 10 0,0 0-10 16,0 0 11-16,0 0-11 0,0 0 8 0,0 0-8 0,0 0 8 15,-9-7-8-15,9 7 2 0,0 0-2 0,0-21 2 16,2-15-2-16,0-1-2039 0</inkml:trace>
  <inkml:trace contextRef="#ctx0" brushRef="#br0" timeOffset="56">27150 3904 1558 0,'0'0'0'0,"0"0"0"0,-2-5 0 15,2 5 39-15,0 0-39 0,-4-9 39 0,4 9-39 16,0 0 64-16,0 0-64 0,-1-10 65 0,1 10-65 16,0 0 84-16,0 0-84 0,0-12 84 0,0 7-84 15,0 5 63-15,0 0-63 0,0 0 63 0,0-9-63 16,0 9 53-16,0 0-53 0,0 0 54 0,-2-7-54 15,2 7 55-15,0 0-55 0,0 0 56 0,0 0-56 0,0 0 52 16,0 0-52-16,0 0 53 0,-2-5-53 0,2 5 43 16,0 0-43-16,0 0 44 0,0 0-44 0,0 0 35 15,0 0-35-15,-5 12 36 0,3 14-36 0,2-26 25 0,0 0-25 16,-2 35 26-16,1 1-26 0,1-36 15 0,0 0-15 16,0 36 15-16,3 1-15 0,-3-37 9 0,0 0-9 15,7 29 9-15,0-5-9 0,-7-24 4 0,0 0-4 16,7 19 4-16,-1-5-4 0,-6-14 2 0,0 0-2 15,5 10 2-15,2-1-2 0,-7-9 0 0,0 0 0 0,9 9 1 16,1-1-1-16,-10-8 0 0,0 0 0 0,11 7 0 16,0-3 0-16,-11-4 0 0,0 0 0 0,10 2 0 15,2-2 0-15,-12 0 0 0,0 0 0 0,15-2 0 16,2-2 0-16,-17 4 1 0,0 0-1 0,18-3 2 16,-4-1-2-16,-14 4 6 0,0 0-6 0,11-5 6 15,-4 2-6-15,-7 3 13 0,0 0-13 0,7-5 13 16,-7 5-13-16,0 0 20 0,0 0-20 0,10-7 20 15,-1-2-20-15,-9 9 27 0,0 0-27 0,9-9 28 16,-2 2-28-16,-7 7 30 0,0 0-30 0,5-8 30 16,1-13-30-16,-6 21 37 0,0 0-37 0,5-24 38 0,-2 1-38 15,-3 23 39-15,0 0-39 0,-1-20 39 0,-3-1-39 16,4 21 43-16,0 0-43 0,-5-24 43 0,-4 4-43 16,9 20 39-16,0 0-39 0,-12-17 39 0,-4-4-39 15,16 21 33-15,0 0-33 0,-16-19 34 0,0 4-34 16,16 15 32-16,0 0-32 0,-14-14 33 0,3 4-33 15,11 10 29-15,0 0-29 0,-12-9 29 0,-7 0-29 0,19 9 24 16,0 0-24-16,-23-8 25 0,1 1-25 0,22 7 24 16,0 0-24-16,-17-4 24 0,4 3-24 0,13 1 11 15,0 0-11-15,-8 0 12 0,1-4-12 0,7 4 7 0,0 0-7 16,0 0 7-16,-9-3-7 0,9 3 4 0,0 0-4 16,0 0 4-16,0 0-4 0,0 0 1 0,0 0-1 15,0 0 2-15,0 0-2 0,0 0 0 0,0 0 0 16,0 0 0-16,0 0 0 0,0 0-15 0,0 0 15 15,0 0-15-15,7 0 15 0,0 0-2543 0</inkml:trace>
  <inkml:trace contextRef="#ctx0" brushRef="#br0" timeOffset="57">27580 3927 1513 0,'0'0'0'0,"0"0"0"0,0 0 0 0,0 0 49 0,0 0-49 15,0 0 49-15,0 0-49 0,0 0 94 0,0 0-94 16,-7 5 94-16,7-5-94 0,0 0 70 0,0 0-70 15,0 0 71-15,0 0-71 0,0 0 41 0,0 0-41 16,0 0 41-16,0 0-41 0,0 0 32 0,0 0-32 0,0 0 32 16,0 0-32-16,0 0 36 0,0 0-36 0,0 0 37 15,0 0-37-15,0 0 47 0,0 0-47 0,0 0 48 16,0 0-48-16,0 0 52 0,0 0-52 0,0 0 53 16,0 0-53-16,0 0 47 0,0 0-47 0,0 0 48 15,7 3-48-15,-7-3 42 0,0 0-42 0,0 0 42 16,0 0-42-16,0 0 37 0,0 0-37 0,14-8 38 15,9 1-38-15,-23 7 31 0,0 0-31 0,30-12 32 16,7-4-32-16,-37 16 26 0,0 0-26 0,36-12 26 16,-6 3-26-16,-30 9 20 0,0 0-20 0,35-12 20 0,12 3-20 15,-47 9 16-15,0 0-16 0,43-8 17 0,-20 1-17 16,-23 7 15-16,0 0-15 0,14-5 16 0,3-2-16 16,-17 7 11-16,0 0-11 0,16 0 12 0,-9-4-12 15,-7 4 6-15,0 0-6 0,0 0 6 0,7-1-6 16,-7 1 1-16,0 0-1 0,0 0 2 0,-5-16-2 15,0 4-2093-15</inkml:trace>
  <inkml:trace contextRef="#ctx0" brushRef="#br0" timeOffset="58">27889 3710 1827 0,'0'0'0'15,"0"0"0"-15,0 0 0 0,0 0 64 0,0 0-64 0,0 0 64 16,0 0-64-16,0 0 118 0,0 0-118 0,0 0 119 16,-9-8-119-16,9 8 84 0,0 0-84 0,0 0 84 15,-9-9-84-15,9 9 44 0,0 0-44 0,-7-3 44 16,7 3-44-16,0 0 30 0,0 0-30 0,0 0 31 15,0 0-31-15,0 0 35 0,0 0-35 0,0 0 36 16,0 0-36-16,0 0 34 0,0 0-34 0,0 0 34 16,0 0-34-16,0 0 39 0,0 0-39 0,0 0 40 15,0 0-40-15,0 0 40 0,0 0-40 0,0 0 40 0,0 0-40 16,0 0 40-16,0 0-40 0,0 0 41 0,0 0-41 16,0 0 34-16,0 0-34 0,0 0 34 0,0 0-34 15,0 0 28-15,0 0-28 0,0 0 28 0,0 0-28 16,0 0 21-16,0 0-21 0,0 0 21 0,0 0-21 15,0 0 16-15,0 0-16 0,0 0 17 0,0 0-17 16,0 0 12-16,0 0-12 0,0 0 12 0,0 0-12 16,0 0 9-16,0 0-9 0,0 0 9 0,0 0-9 0,0 0 7 15,0 0-7-15,0 0 7 0,0 0-7 0,0 0 5 16,0 0-5-16,0 0 6 0,0 0-6 0,0 0 4 16,0 0-4-16,0 0 5 0,0 0-5 0,0 0 4 0,0 0-4 15,0 0 5-15,0 0-5 0,0 0 5 0,0 0-5 16,0 0 5-16,0 0-5 0,0 0 6 0,0 0-6 15,0 0 7-15,0 0-7 0,0 0 8 0,0 0-8 16,0 0 9-16,0 0-9 0,0 0 10 0,0 0-10 0,0 0 11 16,0 0-11-16,0 0 12 0,0 0-12 0,0 0 12 15,0 0-12-15,0 0 11 0,0 0-11 0,0 0 12 16,0 0-12-16,0 0 8 0,0 0-8 0,0 0 8 16,0 0-8-16,0 0 5 0,0 0-5 0,-5 24 5 15,5 19-5-15,0-43 0 0,0 0 0 0,0 49 0 16,0-1 0-16,0-48-1 0,0 0 1 0,0 48-1 15,-2-3 1-15,2-45-5 0,0 0 5 0,-3 40-5 16,-1-7 5-16,4-33-11 0,0 0 11 0,-3 28-10 16,-1 1 10-16,4-29-14 0,0 0 14 0,-4 24-13 15,1-5 13-15,3-19-15 0,0 0 15 0,-2 18-14 16,0-11 14-16,2-7-14 0,0 0 14 0,0 0-13 0,-1 8 13 16,1-8-14-16,0 0 14 0,0 0-14 0,-16 0 14 15,16 0-14-15,0 0 14 0,-16-3-14 0,0-2 14 16,0-2-2291-16</inkml:trace>
  <inkml:trace contextRef="#ctx0" brushRef="#br0" timeOffset="59">28198 3819 1916 0,'0'0'0'0,"0"0"0"15,0 0 0-15,0 0 38 0,0 0-38 0,7 0 39 16,-7 0-39-16,0 0 100 0,0 0-100 0,7 0 101 15,-7 0-101-15,0 0 71 0,0 0-71 0,7 0 71 16,-7 0-71-16,0 0 27 0,0 0-27 0,12 4 27 16,4-1-27-16,-16-3 16 0,0 0-16 0,21 9 17 15,7 6-17-15,-28-15 13 0,0 0-13 0,25 25 13 16,-11-1-13-16,-14-24 16 0,0 0-16 0,11 28 17 16,-2-4-17-16,-9-24 21 0,0 0-21 0,3 21 21 0,-8-1-21 15,5-20 20-15,0 0-20 0,-9 25 21 0,0 2-21 16,9-27 26-16,0 0-26 0,-14 30 27 0,-11 4-27 15,25-34 29-15,0 0-29 0,-24 30 29 0,4-6-29 16,20-24 33-16,0 0-33 0,-12 19 34 0,3 2-34 16,9-21 28-16,0 0-28 0,-3 15 28 0,1-6-28 15,2-9 19-15,0 0-19 0,0 0 20 0,0 0-20 0,0 0 13 16,0 0-13-16,0 0 14 0,0 0-14 0,0 0 11 16,0 0-11-16,0 0 12 0,0 0-12 0,0 0 7 15,0 0-7-15,10 0 7 0,-1-7-7 0,-9 7 4 16,0 0-4-16,23-12 5 0,19-9-5 0,-42 21 4 0,0 0-4 15,41-17 5-15,-16 5-5 0,-25 12 7 0,0 0-7 16,28-16 7-16,16-17-7 0,-44 33 10 0,0 0-10 16,48-36 11-16,-6 0-11 0,-42 36 12 0,0 0-12 0,39-31 13 15,1 1-13-15,-40 30 7 0,0 0-7 16,37-31 8-16,-8-2-8 0,-29 33 4 0,0 0-4 0,21-28 4 16,-9 8-4-16,-12 20 2 0,0 0-2 15,11-21 2-15,-1-10-2 0,-10 31 1 0,0 0-1 0,9-28 1 16,-4 11-1-16,-5 17 1 0,0 0-1 0,4-16 1 15,-2 4-1-15,-2 12 1 0,0 0-1 0,0-12 1 16,0 3-1-16,0 9 2 0,0 0-2 0,0-8 3 16,0 8-3-16,0 0 5 0,0 0-5 0,0-11 5 15,0 11-5-15,0 0 7 0,0 0-7 0,0 0 8 16,-7-2-8-16,7 2 8 0,0 0-8 0,0 0 8 16,-11 18-8-16,11-18 8 0,0 0-8 0,-12 36 9 0,-6 20-9 15,18-56 8-15,0 0-8 0,-14 62 9 0,5-2-9 16,9-60 4-16,0 0-4 0,-3 56 5 0,4-4-5 15,-1-52 1-15,0 0-1 0,9 48 2 0,4-3-2 16,-13-45 0-16,0 0 0 0,17 40 0 0,4-4 0 16,-21-36-1-16,0 0 1 0,23 33 0 0,-2-16 0 15,-21-17-4-15,0 0 4 0,20 13-3 0,-3-7 3 16,-17-6-5-16,0 0 5 0,18 6-4 0,2-3 4 0,-20-3-4 16,0 0 4-16,17 0-3 0,-4-3 3 0,-13 3-2 15,0 0 2-15,8-2-2 0,-8 2 2 0,0 0-1 16,0 0 1-16,0 0-1 0,7-4 1 0,-7 4 0 0,0 0 0 15,0 0 0-15,7-8 0 0,-7 8 0 0,0 0 0 16,-1-12 0-16,-10-7 0 0,11 19 0 0,0 0 0 16,-16-16 1-16,-3 16-1 0,19 0 0 0,0 0 0 15,-21 7 0-15,3 2 0 0,18-9 0 0,0 0 0 16,-14 12 0-16,2-4 0 0,12-8-2 0,0 0 2 0,-9 11-2 16,9-11 2-16,0 0-4 0,0 0 4 0,-7 8-4 15,7-8 4-15,0 0-10 0,0 0 10 0,0 0-10 16,0 0 10-16,0 0-18 0,0 0 18 0,0 0-18 15,0 0 18-15,0 0-29 0,0 0 29 0,7-8-29 16,3-23 29-16,1-2-2153 0</inkml:trace>
  <inkml:trace contextRef="#ctx0" brushRef="#br0" timeOffset="60">24144 5467 1502 0,'0'0'0'0,"0"0"0"0,0 0 0 15,0 0 42-15,0 0-42 0,0 0 42 0,0 0-42 0,0 0 111 16,0 0-111-16,0 0 111 0,0 0-111 0,0 0 79 16,0 0-79-16,0 0 79 0,0 0-79 0,0 0 33 0,0 0-33 15,0 0 33-15,0 0-33 0,0 0 18 0,0 0-18 16,0 0 19-16,0 0-19 0,0 0 12 0,0 0-12 16,23-12 12-16,7-13-12 0,-30 25 11 0,0 0-11 15,34-24 12-15,-3 9-12 0,-31 15 12 0,0 0-12 0,32-14 12 16,10-2-12-16,-42 16 11 0,0 0-11 0,43-17 11 15,-6 7-11-15,-37 10 11 0,0 0-11 0,26-9 11 16,1 0-11-16,-27 9 8 0,0 0-8 0,19-7 9 16,-3 6-9-16,-16 1 7 0,0 0-7 0,11-2 7 15,-11 2-7-15,0 0 6 0,0 0-6 0,5-5 7 16,-5 5-7-16,0 0 2 0,0 0-2 0,9-4 3 16,-9 4-3-16,0 0 0 0,0 0 0 0,-4 7 1 15,-6 14-1-15,-1-4-1616 0</inkml:trace>
  <inkml:trace contextRef="#ctx0" brushRef="#br0" timeOffset="61">24299 5709 1099 0,'0'0'0'0,"0"0"0"0,0 0 0 15,0 0 31-15,0 0-31 0,0 0 31 0,7 7-31 16,-7-7 23-16,0 0-23 0,0 0 24 0,0 0-24 0,0 0 41 15,0 0-41-15,0 0 41 0,0 0-41 0,0 0 43 16,0 0-43-16,14-12 43 0,11 0-43 0,-25 12 50 16,0 0-50-16,32-16 50 0,0-5-50 0,-32 21 51 0,0 0-51 15,35-27 52-15,9-6-52 0,-44 33 47 0,0 0-47 16,48-35 48-16,1 2-48 0,-49 33 54 0,0 0-54 16,48-27 55-16,-6 6-55 0,-42 21 51 0,0 0-51 15,39-17 51-15,-7 1-51 0,-32 16 43 0,0 0-43 16,28-12 44-16,-12 3-44 0,-16 9 42 0,0 0-42 15,9-3 42-15,-9 3-42 0,0 0 31 0,0 0-31 0,8-5 32 16,-8 5-32-16,0 0 28 0,0 0-28 0,7 0 29 16,-7 0-29-16,0 0 19 0,0 0-19 0,0 0 20 15,0 0-20-15,0 0 13 0,0 0-13 0,7 1 14 16,-7-1-14-16,0 0 10 0,0 0-10 0,9 9 10 16,-3-2-10-16,-1 0-1637 0</inkml:trace>
  <inkml:trace contextRef="#ctx0" brushRef="#br0" timeOffset="62">1288 15634 2300 0,'0'0'0'0,"0"0"138"0,0 0-138 16,-4-52 139-16,4 28-139 0,0 24 65 0,0 0-65 15,0-21 66-15,4-3-66 0,-4 24 22 0,0 0-22 16,8-24 23-16,10-1-23 0,-18 25 8 0,0 0-8 15,20-24 8-15,6 0-8 0,-26 24 5 0,0 0-5 16,32-21 5-16,-1 4-5 0,-31 17 1 0,0 0-1 0,36-9 2 16,-3 9-2-16,-33 0 0 0,0 0 0 0,39 9 0 15,-2 5 0-15,-37-14 0 0,0 0 0 0,32 22 0 16,0 11 0-16,-32-33-1 0,0 0 1 0,26 42 0 16,-12 6 0-16,-14-48-1 0,0 0 1 0,14 62 0 15,-1 11 0-15,-13-73-1 0,0 0 1 0,8 73-1 16,-2-11 1-16,-6-62-1 0,0 0 1 0,5 55-1 15,-1-13 1-15,-4-42-2 0,0 0 2 0,5 33-1 16,4-9 1-16,-9-24-2 0,0 0 2 0,8 21-1 16,10-6 1-16,-18-15-2 0,0 0 2 0,20 12-2 15,6-6 2-15,-26-6-3 0,0 0 3 0,26 1-2 0,6-2 2 16,-32 1-3-16,0 0 3 0,32-6-3 0,0-2 3 16,-32 8-3-16,0 0 3 0,31-12-3 0,-1-9 3 15,-30 21-4-15,0 0 4 0,34-28-4 0,7-5 4 16,-41 33-7-16,0 0 7 0,40-36-6 0,4-9 6 15,-44 45-27-15,0 0 27 0,41-50-27 0,-10-9 27 16,1-2-1946-16</inkml:trace>
  <inkml:trace contextRef="#ctx0" brushRef="#br0" timeOffset="63">2611 14736 1703 0,'0'0'0'15,"0"0"0"-15,0-9 0 0,0 9 22 0,0 0-22 16,0-7 23-16,-9 4-23 0,9 3 45 0,0 0-45 16,-13-2 46-16,-10 2-46 0,23 0 68 0,0 0-68 0,-28 3 69 15,2 4-69-15,26-7 55 0,0 0-55 0,-36 14 55 16,-4 12-55-16,40-26 50 0,0 0-50 0,-41 36 50 16,10 13-50-16,31-49 29 0,0 0-29 0,-29 57 29 15,8 9-29-15,21-66 22 0,0 0-22 0,-14 72 22 16,9 12-22-16,5-84 14 0,0 0-14 0,0 90 15 15,14 6-15-15,-14-96 9 0,0 0-9 0,18 101 9 16,5-3-9-16,-23-98 5 0,0 0-5 0,26 96 6 16,6-17-6-16,-32-79 3 0,0 0-3 0,35 66 3 15,7-14-3-15,-42-52 1 0,0 0-1 0,41 35 2 0,3-18-2 16,-44-17 1-16,0 0-1 0,46 5 2 0,0-10-2 16,-46 5 1-16,0 0-1 0,44-17 2 15,-9-13-2-15,-35 30 2 0,0 0-2 0,32-38 2 0,-7-7-2 16,-25 45 4-16,0 0-4 0,21-48 5 0,-4 1-5 15,-17 47 8-15,0 0-8 0,9-38 9 0,-7 14-9 16,-2 24 16-16,0 0-16 0,-2-16 17 0,-7 6-17 16,9 10 22-16,0 0-22 0,-8-7 23 0,2 3-23 0,6 4 26 15,0 0-26-15,-7 2 27 0,-3 5-27 0,10-7 26 16,0 0-26-16,-18 12 27 0,-9 0-27 0,27-12 21 16,0 0-21-16,-22 19 22 0,4 4-22 0,18-23 17 0,0 0-17 15,-11 31 17-15,4 12-17 0,7-43 9 0,0 0-9 16,4 47 10-16,5-4-10 0,-9-43 3 0,0 0-3 15,14 42 4-15,3 1-4 0,-17-43 1 0,0 0-1 16,20 34 1-16,-3-16-1 0,1-1-1950 0</inkml:trace>
  <inkml:trace contextRef="#ctx0" brushRef="#br0" timeOffset="64">3244 16352 1939 0,'0'0'0'0,"0"0"0"0,-6-9 0 15,6 9 7-15,0 0-7 0,-5-10 7 0,-7-9-7 16,12 19 19-16,0 0-19 0,-9-21 19 0,6 2-19 15,3 19 68-15,0 0-68 0,3-15 68 0,6 2-68 16,-9 13 44-16,0 0-44 0,14-6 44 0,-2 4-44 16,-12 2 28-16,0 0-28 0,14 3 28 0,4 15-28 15,-18-18 20-15,0 0-20 0,18 27 20 0,-4 13-20 0,-14-40 10 16,0 0-10-16,14 43 11 0,-5 4-11 0,-9-47 2 16,0 0-2-16,5 38 2 0,-1-15-2 0,-4-23-1 15,0 0 1-15,5 10-1 0,-5-10 1 0,0 0-10 0,0 0 10 16,5 0-9-16,-5 0 9 0,0 0-21 15,0 0 21-15,16-14-21 0,-5-1 21 0,-11 15-25 0,0 0 25 16,21-18-25-16,7 1 25 0,-28 17-13 0,0 0 13 16,30-16-13-16,-2 3 13 0,-28 13-5 0,0 0 5 0,27-13-4 15,4 1 4-15,-31 12 0 0,0 0 0 0,29-8 0 16,-8 8 0-16,-21 0 0 0,0 0 0 0,17 8 1 16,3 8-1-16,-20-16 2 0,0 0-2 0,14 21 2 15,-5 5-2-15,-9-26 2 0,0 0-2 0,5 34 3 16,-1 10-3-16,-4-44 3 0,0 0-3 0,3 51 4 15,-6 5-4-15,3-56 2 0,0 0-2 0,-4 57 3 16,2-2-3-16,2-55 2 0,0 0-2 0,-9 57 2 16,-8-3-2-16,-1 0-1601 0</inkml:trace>
  <inkml:trace contextRef="#ctx0" brushRef="#br0" timeOffset="65">3224 17541 1827 0,'0'0'0'0,"0"0"0"0,0 0 0 0,0 0 18 16,0 0-18-16,0 0 19 0,11-14-19 0,-11 14 47 16,0 0-47-16,18-22 48 0,8-16-48 0,-26 38 52 15,0 0-52-15,27-45 53 0,1-11-53 0,-28 56 39 0,0 0-39 16,35-62 40-16,11-7-40 0,-46 69 44 0,0 0-44 15,51-78 44-15,5-12-44 0,-56 90 43 0,0 0-43 16,55-95 44-16,9-2-44 0,-64 97 33 0,0 0-33 16,67-101 34-16,1-1-34 0,-68 102 29 0,0 0-29 15,73-100 30-15,3 12-30 0,-76 88 24 0,0 0-24 16,65-80 25-16,-9 12-25 0,-56 68 19 0,0 0-19 0,52-58 19 16,-8 13-19-16,-44 45 7 0,0 0-7 0,37-33 8 15,-2 14-8-15,-35 19 1 0,0 0-1 0,28-5 2 16,-1 11-2-16,-27-6 0 0,0 0 0 0,23 16 0 15,-1 5 0-15,5 0-1852 0</inkml:trace>
  <inkml:trace contextRef="#ctx0" brushRef="#br0" timeOffset="66">4703 17051 1838 0,'0'0'0'0,"0"0"0"0,0-8 0 16,0 8 13-16,0 0-13 0,-2-16 13 0,-2-10-13 0,4 26 31 16,0 0-31-16,-9-29 32 0,-3 3-32 0,12 26 92 15,0 0-92-15,-16-28 92 0,-5 0-92 16,21 28 63-16,0 0-63 0,-28-29 63 0,-7-2-63 0,35 31 64 0,0 0-64 15,-41-31 64-15,-8 3-64 0,49 28 51 0,0 0-51 16,-55-23 52-16,6 10-52 0,49 13 39 0,0 0-39 16,-41-7 40-16,18 5-40 0,23 2 25 0,0 0-25 15,-14 2 25-15,2 1-25 0,12-3 11 0,0 0-11 16,-15 17 11-16,-8 20-11 0,23-37 5 0,0 0-5 0,-14 45 5 16,11 1-5-16,3-46 1 0,0 0-1 0,9 42 2 15,1-7-2-15,-10-35 0 0,0 0 0 0,21 22 1 16,2-6-1-16,-23-16 0 0,0 0 0 0,27 8 0 15,-4-3 0-15,-23-5-1 0,0 0 1 0,23-1 0 16,8-10 0-16,-31 11-3 0,0 0 3 0,30-13-2 16,2-1 2-16,-32 14-3 0,0 0 3 0,28-12-3 15,-1 5 3-15,-27 7-3 0,0 0 3 0,23-2-3 16,-4 2 3-16,-19 0-3 0,0 0 3 0,25 7-2 16,-2 5 2-16,-23-12-3 0,0 0 3 0,19 19-3 0,-5 12 3 15,-14-31-3-15,0 0 3 0,13 38-2 0,-5 4 2 16,-8-42-4-16,0 0 4 0,6 41-3 0,-3-6 3 15,-3-35-3-15,0 0 3 0,-3 26-3 0,-1-7 3 16,4-19-3-16,0 0 3 0,-2 12-2 0,-3-2 2 16,5-10-2-16,0 0 2 0,0 7-1 0,0-7 1 15,0 0-1-15,0 0 1 0,-17 5 0 0,-6-6 0 16,23 1 0-16,0 0 0 0,-30-12 1 0,1-13-1 0,29 25 6 16,0 0-6-16,-23-36 7 0,6-11-7 0,17 47 14 15,0 0-14-15,-9-52 14 0,4-1-14 0,5 53 19 16,0 0-19-16,0-49 20 0,-4 13-20 0,4 36 17 0,0 0-17 15,4-29 18-15,1 6-18 0,-5 23 15 0,0 0-15 16,5-17 16-16,8-1-16 0,-13 18 8 0,0 0-8 16,14-19 8-16,0-5-8 0,-14 24 2 0,0 0-2 15,18-31 2-15,-1-7-2 0,-17 38 0 0,0 0 0 16,18-43 0-16,-1-6 0 0,-2 1-1998 0</inkml:trace>
  <inkml:trace contextRef="#ctx0" brushRef="#br0" timeOffset="67">1217 14057 2044 0,'0'0'0'0,"0"0"49"0,0 0-49 0,41 33 50 16,3 7-50-16,-44-40 31 0,0 0-31 0,46 38 32 16,-2 0-32-16,-44-38 14 0,0 0-14 0,40 35 15 15,-8-1-15-15,-32-34 11 0,0 0-11 0,32 28 12 16,-4 1-12-16,-28-29 12 0,0 0-12 0,30 30 12 16,-2 3-12-16,-28-33 15 0,0 0-15 0,27 31 16 15,-1-5-16-15,-26-26 7 0,0 0-7 0,20 24 8 16,-8 0-8-16,-12-24 3 0,0 0-3 0,5 16 4 0,-10-16-4 15,-4 0-1692-15</inkml:trace>
  <inkml:trace contextRef="#ctx0" brushRef="#br0" timeOffset="68">1175 14042 1819 0,'0'0'0'0,"0"0"18"0,0 0-18 15,-9 0 19-15,-3 3-19 0,12-3 0 0,0 0 0 16,-9 12 1-16,0 13-1 0,9-25 8 0,0 0-8 0,-5 36 8 16,5 9-8-16,0-45 16 0,0 0-16 15,8 54 16-15,10 4-16 0,-18-58 21 0,0 0-21 0,23 61 22 16,3 6-22-16,-26-67 21 0,0 0-21 0,29 68 22 15,6-4-22-15,-35-64 18 0,0 0-18 0,37 61 18 16,2-8-18-16,-39-53 9 0,0 0-9 0,37 45 10 16,3-10-10-16,-40-35 5 0,0 0-5 0,37 27 6 15,8-9-6-15,-45-18 4 0,0 0-4 0,49 10 4 16,2-10-4-16,-51 0 3 0,0 0-3 0,58-7 3 16,-3-8-3-16,-55 15 6 0,0 0-6 0,58-26 7 15,-8-11-7-15,-50 37 10 0,0 0-10 0,49-43 11 16,-8-5-11-16,-41 48 18 0,0 0-18 0,37-59 19 0,-11-14-19 15,-26 73 22-15,0 0-22 0,19-83 22 0,-3-3-22 16,-16 86 34-16,0 0-34 0,11-90 34 0,-11-4-34 16,0 94 51-16,0 0-51 0,-5-93 51 0,-8-4-51 15,13 97 54-15,0 0-54 0,-14-92 55 0,-5 9-55 16,19 83 56-16,0 0-56 0,-21-74 57 0,-6 11-57 16,27 63 49-16,0 0-49 0,-25-57 50 0,-5 14-50 15,30 43 45-15,0 0-45 0,-28-33 46 0,-7 9-46 16,35 24 36-16,0 0-36 0,-37-18 37 0,-12 12-37 0,49 6 31 15,0 0-31-15,-50 3 31 0,4 9-31 0,46-12 23 16,0 0-23-16,-46 30 23 0,-1 21-23 0,47-51 12 0,0 0-12 16,-37 63 13-16,10 8-13 0,27-71 0 0,0 0 0 15,-14 72 1-15,5 1-1 0,4 3-2172 0</inkml:trace>
  <inkml:trace contextRef="#ctx0" brushRef="#br0" timeOffset="69">3484 17612 2039 0,'0'0'0'0,"0"0"0"16,3-12 0-16,-3 12 31 0,0 0-31 0,4-14 31 16,1-3-31-16,-5 17 106 0,0 0-106 0,5-28 107 15,8-15-107-15,-13 43 78 0,0 0-78 0,14-50 79 16,3-8-79-16,-17 58 43 0,0 0-43 0,20-58 43 16,-3 0-43-16,-17 58 30 0,0 0-30 0,18-55 31 15,5 3-31-15,-23 52 22 0,0 0-22 0,23-48 23 16,-2 6-23-16,-21 42 16 0,0 0-16 0,23-34 16 15,0 4-16-15,-23 30 11 0,0 0-11 0,23-21 11 0,3 13-11 16,-26 8 8-16,0 0-8 0,27 5 9 0,1 17-9 16,-28-22 4-16,0 0-4 0,35 35 4 0,6 12-4 15,-41-47 3-15,0 0-3 0,42 55 3 0,2 7-3 16,-44-62 2-16,0 0-2 0,37 66 3 0,2 3-3 16,-39-69 2-16,0 0-2 0,32 73 2 0,0 0-2 15,-32-73 4-15,0 0-4 0,28 72 4 0,4-8-4 0,-32-64 5 16,0 0-5-16,26 58 5 0,-8-12-5 15,-18-46 7-15,0 0-7 0,17 42 7 0,3-4-7 0,-20-38 5 16,0 0-5-16,17 36 6 0,1-1-6 0,-18-35 3 16,0 0-3-16,14 28 4 0,-1-9-4 0,-13-19 1 0,0 0-1 15,7 13 1-15,0-2-1 0,-7-11-1 0,0 0 1 16,-4 7 0-16,-5-11 0 0,0 1-2046 0</inkml:trace>
  <inkml:trace contextRef="#ctx0" brushRef="#br0" timeOffset="70">3849 17714 2174 0,'0'0'0'0,"0"0"0"16,0-9 0-16,0 9 14 0,0 0-14 0,3-8 14 15,-3-4-14-15,0 12 70 0,0 0-70 0,9-26 71 16,11-26-71-16,-20 52 108 0,0 0-108 0,26-73 109 15,9-17-109-15,-35 90 52 0,0 0-52 0,41-97 53 16,6 2-53-16,-47 95 47 0,0 0-47 0,57-94 47 0,-6-2-47 16,-51 96 30-16,0 0-30 0,58-97 30 0,6-2-30 15,-64 99 19-15,0 0-19 0,0 0-2069 0</inkml:trace>
  <inkml:trace contextRef="#ctx0" brushRef="#br0" timeOffset="71">25354 5176 1446 0,'0'0'0'0,"0"0"0"0,0 0 0 15,0 0 63-15,0 0-63 0,16-17 63 0,-16 17-63 16,0 0 156-16,0 0-156 0,0 0 157 0,7-12-157 15,-7 12 105-15,0 0-105 0,2-9 106 0,1-1-106 16,-3 10 71-16,0 0-71 0,2-14 72 0,-2-2-72 16,0 16 44-16,0 0-44 0,2-19 45 0,1 5-45 0,-3 14 38 15,0 0-38-15,0-12 39 0,-3-3-39 0,3 15 35 16,0 0-35-16,-5-12 35 0,-2 1-35 0,7 11 30 16,0 0-30-16,-11-2 30 0,-8 11-30 0,19-9 28 0,0 0-28 15,-23 19 28-15,1 11-28 0,22-30 19 0,0 0-19 16,-15 27 20-16,4-3-20 0,11-24 8 0,0 0-8 15,-5 18 9-15,5-3-9 0,0-15 3 0,0 0-3 16,1 18 3-16,3 4-3 0,-4-22 0 0,0 0 0 0,7 24 1 16,7 1-1-16,-14-25 0 0,0 0 0 0,20 24 0 15,2-3 0-15,-22-21-1 0,0 0 1 0,25 20 0 16,2 3 0-16,-27-23-2 0,0 0 2 0,30 21-1 16,5-4 1-16,-35-17-3 0,0 0 3 0,30 19-3 15,-11-3 3-15,-19-16-3 0,0 0 3 0,14 20-3 16,-3 6 3-16,-11-26-3 0,0 0 3 0,4 31-3 15,-10 6 3-15,6-37-3 0,0 0 3 0,-12 40-2 16,-8-4 2-16,20-36-2 0,0 0 2 0,-19 29-1 16,1-1 1-16,18-28-2 0,0 0 2 0,-17 24-1 15,-3-12 1-15,20-12-1 0,0 0 1 0,-17 9-1 0,3-2 1 16,14-7 0-16,0 0 0 0,-9 0 0 0,0 0 0 16,9 0 1-16,0 0-1 0,-7 0 2 0,3-10-2 15,4 10 7-15,0 0-7 0,0-14 8 0,-3-11-8 16,3 25 17-16,0 0-17 0,0-34 17 0,3-4-17 15,-3 38 21-15,0 0-21 0,7-37 22 0,4 3-22 16,-11 34 21-16,0 0-21 0,16-33 22 0,5-9-22 16,-21 42 15-16,0 0-15 0,25-43 16 0,3 2-16 15,-28 41 11-15,0 0-11 0,30-40 12 0,-2 3-12 0,-28 37 8 16,0 0-8-16,25-36 9 0,1-4-9 0,-26 40 6 16,0 0-6-16,29-39 7 0,-1-3-7 0,-28 42 3 0,0 0-3 15,26-42 3-15,-3 11-3 0,-23 31 1 0,0 0-1 16,21-33 2-16,-1 9-2 0,-20 24 1 0,0 0-1 15,16-22 1-15,-11 8-1 0,-5 14 1 0,0 0-1 16,3-11 1-16,-1 1-1 0,-2 10 2 0,0 0-2 16,2-7 2-16,-2 7-2 0,0 0 3 0,0 0-3 0,2-12 4 15,-2 12-4-15,0 0 5 0,0 0-5 0,-9-7 5 16,-3 14-5-16,12-7 3 0,0 0-3 0,-14 16 4 16,1 4-4-16,13-20 0 0,0 0 0 0,-7 25 1 15,0-1-1-15,7-24 0 0,0 0 0 0,0 24 0 16,7-3 0-16,-7-21-3 0,0 0 3 0,7 22-3 15,4 1 3-15,-11-23-8 0,0 0 8 0,14 22-8 16,5-6 8-16,-19-16-13 0,0 0 13 0,25 14-13 16,5 1 13-16,-30-15-15 0,0 0 15 0,39 16-15 15,5-2 15-15,-44-14-14 0,0 0 14 0,44 19-14 16,-5-4 14-16,-39-15-8 0,0 0 8 0,39 21-8 0,5-5 8 16,-44-16-6-16,0 0 6 0,38 24-6 0,-6 0 6 15,-32-24-4-15,0 0 4 0,27 21-3 0,-10-5 3 16,-17-16-3-16,0 0 3 0,14 17-2 0,-5 5 2 15,-9-22-3-15,0 0 3 0,6 21-3 0,-3-4 3 16,-3-17-3-16,0 0 3 0,-3 16-2 0,-8 0 2 16,11-16-4-16,0 0 4 0,-14 17-4 0,-2-2 4 0,16-15-4 15,0 0 4-15,-21 13-4 0,-6-7 4 0,27-6-3 16,0 0 3-16,-26 6-2 0,5-3 2 0,21-3-2 16,0 0 2-16,-20 0-1 0,1-3 1 0,19 3 0 0,0 0 0 15,-18-9 0-15,4 0 0 0,14 9 1 0,0 0-1 16,-10-10 1-16,1 1-1 0,9 9 3 0,0 0-3 15,-6-12 3-15,1-9-3 0,5 21 6 0,0 0-6 16,-2-24 7-16,2 9-7 0,0 15 8 0,0 0-8 16,4-21 8-16,-1-12-8 0,-3 33 10 0,0 0-10 0,8-35 10 15,0 2-10-15,-8 33 8 0,0 0-8 0,13-32 9 16,3-15-9-16,-16 47 7 0,0 0-7 0,14-47 7 16,-6 0-7-16,-8 47 8 0,0 0-8 0,8-39 8 15,-3 9-8-15,-5 30 9 0,0 0-9 0,2-31 10 16,-8-4-10-16,6 35 9 0,0 0-9 0,-9-31 10 15,-3 4-10-15,12 27 12 0,0 0-12 0,-16-21 13 16,-1 0-13-16,17 21 16 0,0 0-16 0,-22-16 16 16,-8 4-16-16,30 12 18 0,0 0-18 0,-28-7 19 15,5 7-19-15,23 0 18 0,0 0-18 0,-23 2 19 16,7-4-19-16,16 2 16 0,0 0-16 0,-12-1 16 0,0 1-16 16,12 0 8-16,0 0-8 0,-9 0 9 15,9 0-9-15,0 0 4 0,0 0-4 0,-4 8 4 0,4 8-4 16,0-16 0-16,0 0 0 0,0 12 0 0,0-3 0 15,0-1-2214-15</inkml:trace>
  <inkml:trace contextRef="#ctx0" brushRef="#br0" timeOffset="72">29367 5122 1323 0,'0'0'0'15,"0"0"0"-15,0 0 0 0,0 0 44 0,0 0-44 16,0 0 44-16,0 0-44 0,0 0 110 0,0 0-110 16,0 0 110-16,0 0-110 0,0 0 101 0,0 0-101 15,0 0 101-15,0 0-101 0,0 0 68 0,0 0-68 16,0 0 69-16,0 0-69 0,0 0 40 0,0 0-40 0,0 0 40 16,0 0-40-16,0 0 36 0,0 0-36 0,0 0 37 15,0 0-37-15,0 0 42 0,0 0-42 0,4-24 43 16,-1 5-43-16,-3 19 44 0,0 0-44 0,5-26 45 15,4-5-45-15,-9 31 43 0,0 0-43 0,11-36 44 16,1-8-44-16,-12 44 45 0,0 0-45 0,14-38 46 16,-1 11-46-16,-13 27 46 0,0 0-46 0,10-33 47 15,4-19-47-15,-14 52 40 0,0 0-40 0,16-57 41 16,2-7-41-16,-18 64 34 0,0 0-34 0,17-61 35 16,5 9-35-16,-22 52 30 0,0 0-30 0,19-45 30 0,-1 5-30 15,-18 40 25-15,0 0-25 0,17-38 25 0,-1 2-25 16,-16 36 21-16,0 0-21 0,12-36 22 0,-1 12-22 15,-11 24 15-15,0 0-15 0,7-20 16 0,-2 5-16 16,-5 15 14-16,0 0-14 0,4-9 15 0,-1 1-15 16,-3 8 14-16,0 0-14 0,2-9 15 0,-2 9-15 15,0 0 15-15,0 0-15 0,0 0 15 0,2-4-15 16,-2 4 17-16,0 0-17 0,0 0 18 0,0 0-18 0,0 0 17 16,0 0-17-16,0 0 17 0,0 0-17 0,0 0 17 15,0 0-17-15,0 0 17 0,0 0-17 0,0 0 17 16,0 0-17-16,0 0 17 0,0 0-17 0,0 0 18 15,0 0-18-15,0 0 19 0,0 0-19 0,0 0 18 0,0 0-18 16,0 0 18-16,0 0-18 0,0 0 20 0,0 0-20 16,0 0 20-16,0 0-20 0,0 0 19 0,0 0-19 15,0 0 19-15,0 0-19 0,0 0 16 0,0 0-16 0,0 0 16 16,0 0-16-16,0 0 16 0,0 0-16 0,0 0 16 16,-7-3-16-16,7 3 15 0,0 0-15 0,-9 0 16 15,-3 3-16-15,12-3 13 0,0 0-13 0,-16 4 14 16,-4 13-14-16,20-17 9 0,0 0-9 0,-26 28 9 15,-9 17-9-15,35-45 7 0,0 0-7 0,-37 48 7 16,0 4-7-16,37-52 4 0,0 0-4 0,-36 49 4 16,1-4-4-16,35-45 2 0,0 0-2 0,-32 45 2 15,4 1-2-15,28-46 0 0,0 0 0 0,-25 42 0 16,4-14 0-16,21-28 0 0,0 0 0 0,-14 17 0 16,9-7 0-16,5-10-2 0,0 0 2 0,0 0-1 0,-4 6 1 15,4-6-3-15,0 0 3 0,0 0-2 16,2-6 2-16,-2 6-4 0,0 0 4 0,11-24-3 0,10-19 3 15,-21 43-4-15,0 0 4 0,23-45-4 0,-4 9 4 16,-19 36-5-16,0 0 5 0,21-37-5 0,8-11 5 16,-29 48-5-16,0 0 5 0,30-45-4 0,-2 5 4 15,-28 40-5-15,0 0 5 0,30-40-5 0,7 0 5 16,-37 40-4-16,0 0 4 0,37-36-3 0,-11 10 3 16,-26 26-3-16,0 0 3 0,25-19-2 0,3-5 2 0,-28 24-2 15,0 0 2-15,25-21-1 0,-7 9 1 0,-18 12-4 16,0 0 4-16,22 0-3 0,14 9 3 0,-36-9-7 15,0 0 7-15,39 15-7 0,-4 2 7 0,-35-17-9 0,0 0 9 16,35 23-9-16,0-2 9 0,-35-21-12 0,0 0 12 16,39 27-11-16,2 3 11 0,-41-30-13 0,0 0 13 15,37 28-13-15,-5-8 13 0,-32-20-9 0,0 0 9 16,26 25-9-16,-5-5 9 0,-21-20-7 0,0 0 7 0,16 19-7 16,-7-3 7-16,-9-16-5 0,0 0 5 15,5 9-4-15,-5-1 4 0,0-8-4 0,0 0 4 0,0 0-3 16,-7 7 3-16,7-7-2 0,0 0 2 0,-9 0-2 15,-1 0 2-15,10 0-2 0,0 0 2 0,-11 2-1 16,2-2 1-16,9 0-3 0,0 0 3 0,-8 3-2 16,-1-3 2-16,9 0-7 0,0 0 7 0,-14 4-6 15,-1-1 6-15,15-3-26 0,0 0 26 0,-8 5-25 16,8-5 25-16,0 0-2314 0</inkml:trace>
  <inkml:trace contextRef="#ctx0" brushRef="#br0" timeOffset="73">29713 3302 1401 0,'0'0'0'0,"0"0"0"0,0 0 0 16,0 0 52-16,0 0-52 0,0 0 53 0,7-16-53 0,-7 16 111 16,0 0-111-16,2-8 111 0,-1-4-111 0,-1 12 97 15,0 0-97-15,0-18 98 0,-7-6-98 0,7 24 55 16,0 0-55-16,-12-24 55 0,-9 8-55 0,21 16 34 0,0 0-34 16,-28-8 34-16,-8 1-34 0,36 7 29 0,0 0-29 15,-39 0 30-15,-5 8-30 0,44-8 21 0,0 0-21 16,-40 19 22-16,-1 6-22 0,41-25 19 0,0 0-19 0,-33 31 19 15,8 7-19-15,25-38 12 0,0 0-12 16,-16 34 12-16,13-4-12 0,3-30 5 0,0 0-5 0,8 28 5 16,14 1-5-16,-22-29 2 0,0 0-2 0,33 28 2 15,13-4-2-15,-46-24 0 0,0 0 0 0,53 17 1 16,9-3-1-16,-62-14 1 0,0 0-1 0,63 14 1 16,-1 1-1-16,-62-15 2 0,0 0-2 0,51 13 3 15,-14-10-3-15,-37-3 2 0,0 0-2 0,32 3 3 16,1 3-3-16,-33-6 2 0,0 0-2 0,32 8 3 15,-9 4-3-15,-23-12 3 0,0 0-3 0,18 16 4 16,-6 0-4-16,-12-16 4 0,0 0-4 0,7 17 4 16,-7 4-4-16,0-21 4 0,0 0-4 0,-5 24 5 0,-8 4-5 15,13-28 6-15,0 0-6 0,-16 27 7 0,-1 1-7 16,17-28 8-16,0 0-8 0,-16 26 8 0,2-7-8 16,14-19 10-16,0 0-10 0,-16 12 10 0,-2-7-10 15,18-5 18-15,0 0-18 0,-17 0 18 0,1-1-18 16,16 1 25-16,0 0-25 0,-18-13 26 0,-1-6-26 15,19 19 28-15,0 0-28 0,-21-27 29 0,1 1-29 16,20 26 28-16,0 0-28 0,-19-25 29 0,3 1-29 0,16 24 27 16,0 0-27-16,-12-27 27 0,5 6-27 0,7 21 28 15,0 0-28-15,-4-23 29 0,4 3-29 0,0 20 22 16,0 0-22-16,5-26 22 0,4-9-22 0,-9 35 20 0,0 0-20 16,14-42 20-16,4-1-20 0,-18 43 14 0,0 0-14 15,23-45 15-15,2-8-15 0,-25 53 9 0,0 0-9 16,28-49 9-16,2 6-9 0,-30 43 6 0,0 0-6 15,30-45 7-15,3 5-7 0,-33 40 5 0,0 0-5 16,32-42 5-16,-2-1-5 0,-30 43 4 0,0 0-4 0,25-33 4 16,-11 9-4-16,-14 24 4 0,0 0-4 0,10-21 5 15,-4 2-5-15,-6 19 5 0,0 0-5 0,1-17 5 16,-6-2-5-16,5 19 6 0,0 0-6 0,-12-16 7 16,-8 11-7-16,20 5 6 0,0 0-6 0,-21 5 6 15,0 11-6-15,21-16 6 0,0 0-6 0,-18 19 6 16,6 2-6-16,12-21 2 0,0 0-2 0,-5 21 3 15,7-2-3-15,-2-19 0 0,0 0 0 0,8 13 0 16,8 6 0-16,-16-19 0 0,0 0 0 0,21 16 0 16,6 1 0-16,-27-17-3 0,0 0 3 0,32 16-3 0,3 5 3 15,-35-21-6-15,0 0 6 0,40 19-6 0,-1-2 6 16,-39-17-10-16,0 0 10 0,37 16-10 0,-3-4 10 16,-34-12-13-16,0 0 13 0,28 12-12 0,-5 0 12 15,-23-12-11-15,0 0 11 0,16 12-10 0,-6-3 10 16,-10-9-10-16,0 0 10 0,7 12-10 0,-1 3 10 15,-6-15-8-15,0 0 8 0,2 16-8 0,-4 1 8 16,2-17-6-16,0 0 6 0,-4 19-6 0,-3 7 6 16,7-26-4-16,0 0 4 0,-9 24-4 0,-1-4 4 0,10-20-3 15,0 0 3-15,-11 12-2 0,2-4 2 0,9-8-1 16,0 0 1-16,-8 4 0 0,-1-4 0 0,9 0 0 0,0 0 0 16,-9 0 0-16,0-7 0 0,9 7 2 0,0 0-2 15,-9-5 3-15,4-6-3 0,5 11 8 0,0 0-8 16,-7-14 9-16,-4-6-9 0,11 20 13 0,0 0-13 15,-10-23 14-15,3 2-14 0,7 21 18 0,0 0-18 16,-6-20 18-16,1-8-18 0,5 28 20 0,0 0-20 0,-5-31 20 16,1-6-20-16,4 37 15 0,0 0-15 0,0-41 16 15,2-8-16-15,-2 49 13 0,0 0-13 0,2-48 14 16,-2 3-14-16,0 45 10 0,0 0-10 0,-2-45 10 16,-1 2-10-16,3 43 9 0,0 0-9 0,-8-42 9 15,-2 11-9-15,10 31 8 0,0 0-8 0,-14-24 9 16,-6 7-9-16,20 17 10 0,0 0-10 0,-24-13 10 15,-8 3-10-15,32 10 11 0,0 0-11 0,-35-5 11 16,1 5-11-16,34 0 12 0,0 0-12 0,-32 5 13 16,2 5-13-16,30-10 12 0,0 0-12 0,-30 13 12 15,0-1-12-15,30-12 2 0,0 0-2 0,-24 12 2 0,6-4-2 16,18-8-4-16,0 0 4 0,-12 9-4 0,1 0 4 16,2 1-2253-16</inkml:trace>
  <inkml:trace contextRef="#ctx0" brushRef="#br0" timeOffset="74">30233 2319 1513 0,'0'0'0'0,"0"0"0"16,-7-7 0-16,7 7 49 0,0 0-49 0,-5-9 49 16,3 2-49-16,2 7 89 0,0 0-89 0,-7-5 89 15,-7 2-89-15,14 3 86 0,0 0-86 0,-23 0 87 0,-7 0-87 16,30 0 53-16,0 0-53 0,-35 3 53 0,-6 2-53 16,41-5 38-16,0 0-38 0,-48 16 39 0,-13 8-39 15,61-24 30-15,0 0-30 0,-66 31 30 0,-6 11-30 16,72-42 20-16,0 0-20 0,-70 52 20 0,-3 8-20 15,73-60 16-15,0 0-16 0,-72 64 16 0,1 2-16 16,71-66 13-16,0 0-13 0,-61 73 13 0,8 0-13 16,53-73 9-16,0 0-9 0,-43 76 10 0,10 0-10 15,33-76 10-15,0 0-10 0,-25 81 11 0,13 4-11 0,12-85 10 16,0 0-10-16,-4 88 10 0,8 9-10 0,-4-97 8 16,0 0-8-16,12 99 8 0,11-2-8 0,-23-97 9 15,0 0-9-15,27 88 10 0,1-3-10 0,-28-85 12 0,0 0-12 16,33 72 12-16,8-11-12 0,-41-61 15 0,0 0-15 15,44 48 16-15,11-8-16 0,-55-40 23 0,0 0-23 16,56 33 23-16,0-9-23 0,-56-24 24 0,0 0-24 16,52 16 25-16,-15-4-25 0,-37-12 25 0,0 0-25 0,44 5 25 15,14-8-25-15,-58 3 30 0,0 0-30 0,63-9 30 16,3-12-30-16,-66 21 25 0,0 0-25 0,63-27 26 16,4-10-26-16,-67 37 22 0,0 0-22 0,64-48 23 15,-6-13-23-15,-58 61 23 0,0 0-23 0,56-65 23 16,4 1-23-16,-60 64 28 0,0 0-28 0,59-70 28 15,-6-2-28-15,-53 72 38 0,0 0-38 0,45-83 38 16,-9-4-38-16,-36 87 40 0,0 0-40 0,30-85 40 16,-6-3-40-16,-24 88 38 0,0 0-38 0,16-88 38 15,-9-2-38-15,-7 90 32 0,0 0-32 0,4-89 33 16,-6 12-33-16,2 77 26 0,0 0-26 0,-11-68 27 16,-8 8-27-16,19 60 25 0,0 0-25 0,-32-61 26 0,-15-3-26 15,47 64 22-15,0 0-22 0,-64-57 22 0,-13 0-22 16,77 57 20-16,0 0-20 0,-87-45 20 0,-3 5-20 15,90 40 18-15,0 0-18 0,-95-24 19 0,1 12-19 16,94 12 17-16,0 0-17 0,-88 0 18 0,7 8-18 16,81-8 8-16,0 0-8 0,-79 16 8 0,1 8-8 15,78-24-4-15,0 0 4 0,-79 33-4 0,-1 10 4 0,3 2-2506 16</inkml:trace>
  <inkml:trace contextRef="#ctx0" brushRef="#br0" timeOffset="75">25975 4622 1614 0,'0'0'0'0,"0"0"0"16,0 0 0-16,0 0 64 0,0 0-64 0,0 0 64 15,0 0-64-15,0 0 141 0,0 0-141 0,0 0 142 16,-2-17-142-16,2 17 95 0,0 0-95 0,-9-10 96 15,-8-2-96-15,17 12 61 0,0 0-61 0,-21-14 62 16,-4 2-62-16,25 12 34 0,0 0-34 0,-27-13 34 16,-3 1-34-16,30 12 32 0,0 0-32 0,-33-7 32 15,-2-1-32-15,35 8 28 0,0 0-28 0,-34 0 28 16,10 0-28-16,24 0 31 0,0 0-31 0,-25 0 32 16,-7 3-32-16,32-3 29 0,0 0-29 0,-35 2 29 0,-1 8-29 15,36-10 27-15,0 0-27 0,-37 21 28 0,-3 12-28 16,40-33 19-16,0 0-19 0,-41 43 20 0,-3 14-20 15,44-57 13-15,0 0-13 0,-44 70 14 0,-2-3-14 16,46-67 11-16,0 0-11 0,-46 71 12 0,4 0-12 16,42-71 7-16,0 0-7 0,-40 73 7 0,4-1-7 15,36-72 4-15,0 0-4 0,-35 70 5 0,7-1-5 16,28-69 2-16,0 0-2 0,-25 71 3 0,2 10-3 0,23-81 2 16,0 0-2-16,-16 85 2 0,11 1-2 15,5-86 1-15,0 0-1 0,2 83 2 0,7-13-2 0,-9-70 1 16,0 0-1-16,14 55 2 0,5-1-2 0,-19-54 1 0,0 0-1 15,28 48 1-15,11-5-1 0,-39-43 0 0,0 0 0 16,46 42 1-16,5-14-1 0,-51-28 0 0,0 0 0 16,57 26 1-16,10-7-1 0,-67-19 0 0,0 0 0 15,75 15 1-15,7-6-1 0,-82-9 0 0,0 0 0 0,84 0 0 16,-1-12 0-16,-83 12 0 0,0 0 0 0,85-24 0 16,3-20 0-16,-88 44 1 0,0 0-1 0,93-46 1 15,-4-5-1-15,-89 51 3 0,0 0-3 0,79-50 4 16,-7-5-4-16,-72 55 6 0,0 0-6 0,69-63 6 15,-2-13-6-15,-67 76 6 0,0 0-6 0,67-83 6 16,0 5-6-16,-67 78 6 0,0 0-6 0,60-81 7 16,-10 1-7-16,-50 80 7 0,0 0-7 0,38-77 7 15,-4-5-7-15,-34 82 4 0,0 0-4 0,26-76 5 16,-4 3-5-16,-22 73 3 0,0 0-3 0,12-64 3 16,-12-5-3-16,0 69 2 0,0 0-2 0,-9-69 3 15,-9-4-3-15,18 73 2 0,0 0-2 0,-23-72 2 0,-1 16-2 16,24 56 1-16,0 0-1 0,-35-48 1 0,-4 11-1 15,39 37 1-15,0 0-1 0,-44-24 2 0,-2 9-2 16,46 15 2-16,0 0-2 0,-51-9 2 0,-11 4-2 16,62 5 2-16,0 0-2 0,-57 8 3 0,12 17-3 15,45-25 2-15,0 0-2 0,-45 33 3 0,-2 3-3 16,47-36 0-16,0 0 0 0,-50 43 0 0,1 11 0 16,49-54-1-16,0 0 1 0,-46 43-1 0,0-19 1 0,0 0-2142 15</inkml:trace>
  <inkml:trace contextRef="#ctx0" brushRef="#br0" timeOffset="76">31022 4643 1715 0,'0'0'0'0,"0"0"0"16,7-17 0-16,-7 17 94 0,0 0-94 0,5-16 95 15,-2-8-95-15,-3 24 152 0,0 0-152 0,2-21 152 16,2 2-152-16,-4 19 105 0,0 0-105 0,3-21 105 16,-1-8-105-16,-2 29 68 0,0 0-68 0,0-36 68 15,2-4-68-15,-2 40 38 0,0 0-38 0,5-45 39 16,6-11-39-16,-11 56 35 0,0 0-35 0,12-60 35 16,-1-16-35-16,-11 76 33 0,0 0-33 0,14-75 33 15,0 11-33-15,-14 64 32 0,0 0-32 0,14-64 32 16,-2 4-32-16,-12 60 35 0,0 0-35 0,9-66 35 15,-5 2-35-15,-4 64 34 0,0 0-34 0,3-55 34 0,2 16-34 16,-5 39 33-16,0 0-33 0,6-27 34 0,-3 3-34 16,-3 24 32-16,0 0-32 0,0-16 33 0,-3 4-33 15,3 12 35-15,0 0-35 0,-4-9 36 0,4 9-36 16,0 0 37-16,0 0-37 0,-9 0 37 0,-5 4-37 16,14-4 35-16,0 0-35 0,-23 8 36 0,-7 10-36 0,30-18 34 15,0 0-34-15,-30 27 35 0,-1 4-35 0,31-31 30 16,0 0-30-16,-32 45 31 0,-3 13-31 0,35-58 20 15,0 0-20-15,-37 64 21 0,-4 1-21 0,41-65 13 0,0 0-13 16,-37 68 13-16,7 1-13 0,30-69 6 0,0 0-6 16,-27 64 7-16,8-3-7 0,19-61 3 0,0 0-3 15,-14 48 4-15,3-15-4 0,11-33 0 0,0 0 0 16,-5 21 1-16,3-11-1 0,2-10 0 0,0 0 0 16,0 0 0-16,0 0 0 0,0 0 0 0,0 0 0 0,4-12 0 15,3-19 0-15,-7 31 0 0,0 0 0 0,12-42 0 16,4-1 0-16,-16 43 0 0,0 0 0 0,18-48 0 15,1-9 0-15,-19 57 0 0,0 0 0 0,18-56 0 16,-1 3 0-16,-17 53 0 0,0 0 0 0,18-49 0 16,1 13 0-16,-19 36 0 0,0 0 0 0,20-37 0 15,-2-2 0-15,-18 39 0 0,0 0 0 0,14-30 0 16,-6 11 0-16,-8 19 0 0,0 0 0 0,7-9 1 16,1 1-1-16,-8 8 0 0,0 0 0 0,7-7 1 15,-7 7-1-15,0 0 0 0,0 0 0 0,7-5 1 16,-7 5-1-16,0 0 0 0,0 0 0 0,21-7 1 0,11 7-1 15,-32 0 1-15,0 0-1 0,38 7 1 0,-2 5-1 16,-36-12 0-16,0 0 0 0,35 17 0 0,-3 4 0 16,-32-21 0-16,0 0 0 0,28 19 0 0,-3-3 0 15,-25-16-1-15,0 0 1 0,23 12-1 0,-1 0 1 16,-22-12-3-16,0 0 3 0,22 14-2 0,-6-2 2 16,-16-12-4-16,0 0 4 0,12 10-3 0,-2-5 3 15,-10-5-4-15,0 0 4 0,7 0-3 0,-7 0 3 16,0 0-4-16,0 0 4 0,9-5-4 0,-9 5 4 0,0 0-5 15,0 0 5-15,4-7-4 0,-1-8 4 0,3 1-2568 16</inkml:trace>
  <inkml:trace contextRef="#ctx0" brushRef="#br0" timeOffset="77">31415 2246 1703 0,'0'0'0'0,"0"0"0"0,3-10 0 0,-3 10 98 16,0 0-98-16,2-5 98 0,0-4-98 0,-2 9 72 0,0 0-72 15,0-12 72-15,-4 2-72 0,4 10 65 0,0 0-65 16,-3-9 65-16,-2-3-65 0,5 12 34 0,0 0-34 16,-11-9 34-16,-3 0-34 0,14 9 26 0,0 0-26 15,-20-6 26-15,-6 0-26 0,26 6 20 0,0 0-20 16,-28-3 20-16,5 12-20 0,23-9 16 0,0 0-16 0,-21 8 17 15,0 8-17-15,21-16 10 0,0 0-10 0,-18 15 11 16,4 3-11-16,14-18 4 0,0 0-4 0,-6 22 4 16,10-1-4-16,-4-21 1 0,0 0-1 0,12 17 2 15,8 2-2-15,-20-19 0 0,0 0 0 0,28 12 1 16,13 0-1-16,-41-12 0 0,0 0 0 0,44 13 0 16,7 7 0-16,-51-20 0 0,0 0 0 0,49 25 0 15,-5 2 0-15,-44-27 0 0,0 0 0 0,39 37 0 16,-9 2 0-16,-30-39 1 0,0 0-1 0,21 42 2 15,-10 1-2-15,-11-43 5 0,0 0-5 0,2 37 5 16,-9 1-5-16,7-38 9 0,0 0-9 0,-13 36 10 0,-4-1-10 16,17-35 16-16,0 0-16 0,-18 29 16 0,4-10-16 15,14-19 19-15,0 0-19 0,-11 12 19 0,4-10-19 16,7-2 21-16,0 0-21 0,0 0 22 0,-7-9-22 16,7 9 25-16,0 0-25 0,-9-17 25 0,-10-14-25 15,19 31 33-15,0 0-33 0,-21-42 33 0,1-1-33 16,20 43 36-16,0 0-36 0,-12-40 37 0,7 7-37 0,5 33 35 15,0 0-35-15,1-29 36 0,7 1-36 0,-8 28 34 16,0 0-34-16,14-33 35 0,12-10-35 0,-26 43 33 16,0 0-33-16,34-45 34 0,3 0-34 0,-37 45 22 0,0 0-22 15,38-47 23-15,1-3-23 0,-39 50 17 0,0 0-17 16,37-59 18-16,-7-1-18 0,-30 60 12 0,0 0-12 16,21-63 13-16,-8-1-13 0,-13 64 12 0,0 0-12 15,3-57 13-15,-6 9-13 0,3 48 13 0,0 0-13 0,-7-31 13 16,0 10-13-16,7 21 13 0,0 0-13 15,-7-7 14-15,-2 7-14 0,9 0 12 0,0 0-12 0,-14 12 13 16,-7 16-13-16,21-28 8 0,0 0-8 0,-22 31 9 16,10 5-9-16,12-36 2 0,0 0-2 0,-7 33 3 15,7-3-3-15,0-30 0 0,0 0 0 0,7 31 0 16,9-4 0-16,-16-27-4 0,0 0 4 0,23 25-4 16,5-8 4-16,-28-17-10 0,0 0 10 0,34 19-9 15,6-5 9-15,-40-14-17 0,0 0 17 0,42 12-17 16,3-2 17-16,-45-10-18 0,0 0 18 0,40 14-18 15,-3 5 18-15,-37-19-18 0,0 0 18 0,28 21-18 16,-12 3 18-16,-16-24-16 0,0 0 16 0,11 21-15 0,-4-2 15 16,-7-19-14-16,0 0 14 0,2 17-13 0,-8-1 13 15,6-16-9-15,0 0 9 0,-12 15-8 0,-9 6 8 16,21-21-7-16,0 0 7 0,-30 16-6 0,-7-4 6 16,37-12-3-16,0 0 3 0,-37 9-3 0,-2-6 3 15,39-3-1-15,0 0 1 0,-37 0-1 0,3-9 1 16,34 9 0-16,0 0 0 0,-31-15 0 0,4-9 0 0,27 24 0 15,0 0 0-15,-23-33 1 0,6-4-1 0,17 37 4 16,0 0-4-16,-14-34 5 0,8 8-5 0,6 26 9 16,0 0-9-16,0-23 10 0,4 3-10 0,-4 20 12 15,0 0-12-15,7-21 13 0,2 0-13 0,-9 21 11 0,0 0-11 16,10-19 11-16,3 2-11 0,-13 17 8 0,0 0-8 16,15-16 9-16,5-12-9 0,-20 28 7 0,0 0-7 15,16-24 7-15,-6 7-7 0,-10 17 2 0,0 0-2 16,9-16 3-16,0-3-3 0,-9 19 0 0,0 0 0 15,12-17 0-15,2 1 0 0,-14 16-4 0,0 0 4 0,15-15-4 16,-1 1 4-16,0 2-2224 0</inkml:trace>
  <inkml:trace contextRef="#ctx0" brushRef="#br0" timeOffset="78">32041 1435 1513 0,'0'0'0'0,"0"0"0"0,0 0 0 16,0 0 20-16,0 0-20 0,-7 5 21 16,0-10-21-16,7 5 18 0,0 0-18 0,-12-9 18 0,-10-7-18 15,22 16 54-15,0 0-54 0,-37-12 55 0,-17 5-55 16,54 7 65-16,0 0-65 0,-64-5 66 0,-8 10-66 16,72-5 60-16,0 0-60 0,-79 16 61 0,-6 3-61 15,85-19 54-15,0 0-54 0,-94 29 54 0,-11 15-54 16,105-44 45-16,0 0-45 0,-105 57 45 0,3 9-45 15,102-66 30-15,0 0-30 0,-97 79 30 0,5 6-30 16,92-85 19-16,0 0-19 0,-81 90 20 0,12 15-20 0,69-105 12 16,0 0-12-16,-52 110 12 0,11 5-12 0,41-115 9 15,0 0-9-15,-25 118 10 0,15 3-10 0,10-121 6 0,0 0-6 16,3 116 6-16,15-22-6 0,-18-94 3 0,0 0-3 16,32 84 4-16,13-11-4 0,-45-73 2 0,0 0-2 15,59 64 2-15,9-19-2 0,-68-45 3 0,0 0-3 16,73 33 3-16,-4-9-3 0,-69-24 8 0,0 0-8 0,70 16 9 15,4-16-9-15,-74 0 13 0,0 0-13 0,80-9 13 16,1-6-13-16,-81 15 17 0,0 0-17 0,83-28 17 16,0-12-17-16,-83 40 24 0,0 0-24 0,82-48 25 15,7-2-25-15,-89 50 33 0,0 0-33 0,83-52 34 16,-9 0-34-16,-74 52 50 0,0 0-50 0,67-52 50 16,-7-2-50-16,-60 54 62 0,0 0-62 0,56-57 62 15,-1-16-62-15,-55 73 56 0,0 0-56 0,49-72 57 16,-1 1-57-16,-48 71 50 0,0 0-50 0,39-75 50 15,-8-13-50-15,-31 88 52 0,0 0-52 0,20-88 52 16,-15-6-52-16,-5 94 46 0,0 0-46 0,-7-88 47 16,-11 10-47-16,18 78 37 0,0 0-37 0,-28-73 37 0,-11 13-37 15,39 60 35-15,0 0-35 0,-44-55 35 0,-2 16-35 16,46 39 33-16,0 0-33 0,-54-27 33 0,-8 18-33 16,62 9 24-16,0 0-24 0,-65 2 25 0,-9 10-25 15,74-12 13-15,0 0-13 0,-71 22 14 0,8 4-14 16,63-26 6-16,0 0-6 0,-55 32 7 0,11 4-7 15,44-36 0-15,0 0 0 0,-34 41 0 0,11 3 0 0,-1-3-2525 16</inkml:trace>
  <inkml:trace contextRef="#ctx0" brushRef="#br0" timeOffset="79">32173 4036 1401 0,'0'0'0'16,"0"0"0"-16,0 0 0 0,0 0 85 0,0 0-85 0,0 0 85 16,0 0-85-16,0 0 162 0,0 0-162 0,0 17 162 15,0-17-162-15,0 0 128 0,0 0-128 0,0 0 129 16,-8-5-129-16,8 5 82 0,0 0-82 0,0 0 82 16,-8-4-82-16,8 4 52 0,0 0-52 15,0 0 52-15,0 0-52 0,0 0 43 0,0 0-43 0,0 0 44 16,4-15-44-16,-4 15 44 0,0 0-44 0,9-21 44 15,8-15-44-15,-17 36 41 0,0 0-41 0,25-49 41 16,5-6-41-16,-30 55 37 0,0 0-37 0,32-57 38 16,0 3-38-16,-32 54 36 0,0 0-36 0,28-52 36 0,-5 12-36 15,-23 40 53-15,0 0-53 0,23-45 54 16,5-12-54-16,-28 57 58 0,0 0-58 0,21-52 59 0,-9 16-59 16,-12 36 51-16,0 0-51 0,8-24 51 0,-3 5-51 15,-5 19 44-15,0 0-44 0,3-14 44 0,-1 3-44 16,-2 11 35-16,0 0-35 0,0 0 35 0,2-8-35 15,-2 8 25-15,0 0-25 0,0 0 26 0,0 0-26 16,0 0 21-16,0 0-21 0,0 0 22 0,0 0-22 16,0 0 15-16,0 0-15 0,0 0 15 0,0 0-15 0,0 0 12 15,0 0-12-15,0 0 13 0,3 12-13 0,-3-12 8 16,0 0-8-16,2 19 8 0,2 10-8 16,-4-29 4-16,0 0-4 0,5 37 4 0,4-4-4 0,-9-33 0 0,0 0 0 15,9 27 1-15,-2 1-1 0,-7-28 0 0,0 0 0 16,3 29 0-16,-1 3 0 0,-2-32-1 0,0 0 1 15,5 36-1-15,6 9 1 0,-11-45-2 0,0 0 2 16,10 36-2-16,-3-12 2 0,-7-24-2 0,0 0 2 16,4 16-1-16,-2-4 1 0,-2-12-2 0,0 0 2 0,2 5-1 15,-2-5 1-15,0 0-1 0,0 0 1 0,0 0-1 16,0 0 1-16,0 0-1 0,0 0 1 0,0 0 0 16,0 0 0-16,0 0 0 0,0 0 0 0,-2-13 0 15,-9-12 0-15,11 25 0 0,0 0 0 0,-16-40 0 16,-3-11 0-16,19 51 0 0,0 0 0 0,-21-52 1 15,-2 1-1-15,23 51 2 0,0 0-2 0,-21-46 2 16,3 4-2-16,18 42 3 0,0 0-3 0,-16-41 4 16,-2 3-4-16,18 38 3 0,0 0-3 0,-15-35 4 15,0 4-4-15,15 31 3 0,0 0-3 0,-8-24 3 0,4 8-3 16,4 16 2-16,0 0-2 0,-2-9 2 0,-1 1-2 16,3 8 0-16,0 0 0 0,0 0 1 0,-7-9-1 15,7 9 0-15,0 0 0 0,0 0 0 0,-7 2 0 16,7-2 0-16,0 0 0 0,-6 7 0 0,-6 5 0 15,12-12-1-15,0 0 1 0,-18 17-1 0,-4-1 1 16,22-16-4-16,0 0 4 0,-23 15-3 0,3-3 3 16,20-12-7-16,0 0 7 0,-16 13-7 0,4-5 7 15,12-8-10-15,0 0 10 0,-7 7-10 0,7-7 10 0,0 0-11 16,0 0 11-16,0 0-10 0,0 0 10 0,0 0-10 16,0 0 10-16,0 0-10 0,0 0 10 0,0 0-10 15,0 0 10-15,0 0-9 0,0 0 9 0,0 0-11 0,0 0 11 16,2-7-11-16,5-14 11 0,-7 21-11 0,0 0 11 15,10-31-10-15,6-2 10 0,-16 33-12 0,0 0 12 16,16-24-11-16,-5 3 11 0,-11 21-13 0,0 0 13 16,5-12-12-16,2 0 12 0,-7 12-14 0,0 0 14 0,12-9-13 15,8-1 13-15,-20 10-15 0,0 0 15 0,26-9-14 16,2 1 14-16,-28 8-17 0,0 0 17 16,29-4-17-16,-5 1 17 0,-24 3-19 0,0 0 19 0,27 3-19 15,10 9 19-15,-37-12-19 0,0 0 19 0,37 18-18 16,-7 4 18-16,-30-22-16 0,0 0 16 0,25 21-16 15,-4-2 16-15,-21-19-12 0,0 0 12 0,19 21-12 16,-5 0 12-16,-14-21-8 0,0 0 8 0,11 15-7 16,-2-6 7-16,-9-9-6 0,0 0 6 0,0 0-6 15,8 7 6-15,-8-7-7 0,0 0 7 0,0 0-7 16,0 0 7-16,0 0-9 0,0 0 9 0,0 0-8 0,-1-14 8 16,1 14-9-16,0 0 9 0,0-14-8 0,-4-7 8 15,1 6-2196-15</inkml:trace>
  <inkml:trace contextRef="#ctx0" brushRef="#br0" timeOffset="80">32863 2175 1901 0,'0'0'0'0,"0"0"104"0,0 0-104 0,-16-29 104 15,-1 5-104-15,17 24 60 0,0 0-60 0,-22-16 60 16,-8 7-60-16,30 9 18 0,0 0-18 0,-33-3 18 16,-4 10-18-16,37-7 21 0,0 0-21 0,-35 17 22 15,-1 16-22-15,36-33 23 0,0 0-23 0,-32 40 24 16,10-4-24-16,22-36 24 0,0 0-24 0,-15 28 25 0,12-4-25 16,3-24 10-16,0 0-10 0,9 17 11 0,12-1-11 15,-21-16 5-15,0 0-5 0,32 12 5 0,8 4-5 16,-40-16 2-16,0 0-2 0,43 15 3 0,1 6-3 15,-44-21 1-15,0 0-1 0,40 24 1 0,-6 4-1 16,-34-28 1-16,0 0-1 0,28 29 1 0,-7-1-1 16,-21-28 2-16,0 0-2 0,16 24 3 0,-9 1-3 15,-7-25 4-15,0 0-4 0,-2 27 5 0,-8 3-5 16,10-30 6-16,0 0-6 0,-18 27 7 0,-7 3-7 0,25-30 7 16,0 0-7-16,-30 27 8 0,-1-8-8 0,31-19 6 15,0 0-6-15,-27 9 7 0,10-5-7 0,17-4 8 16,0 0-8-16,-16-4 8 0,-4-8-8 0,20 12 10 0,0 0-10 15,-16-21 10-15,2-6-10 0,14 27 11 0,0 0-11 16,-7-33 11-16,4 2-11 0,3 31 13 0,0 0-13 16,1-30 13-16,7 6-13 0,-8 24 13 0,0 0-13 15,14-31 14-15,14-21-14 0,-28 52 16 0,0 0-16 0,32-50 17 16,-2 13-17-16,-30 37 15 0,0 0-15 0,31-36 15 16,12-11-15-16,-43 47 13 0,0 0-13 0,44-50 14 15,-4 2-14-15,-40 48 15 0,0 0-15 0,36-52 16 16,-3 0-16-16,-33 52 13 0,0 0-13 0,27-45 14 15,-10 21-14-15,-17 24 16 0,0 0-16 0,11-21 16 16,-4-3-16-16,-7 24 18 0,0 0-18 0,2-20 19 16,-8 3-19-16,6 17 20 0,0 0-20 0,-14-3 20 15,-10 15-20-15,24-12 17 0,0 0-17 0,-23 21 18 16,5 15-18-16,18-36 10 0,0 0-10 0,-14 43 10 0,3-5-10 16,11-38 3-16,0 0-3 0,-3 35 3 0,10-2-3 15,-7-33 0-15,0 0 0 0,12 29 1 0,4-1-1 16,-16-28 0-16,0 0 0 0,18 21 0 0,3-2 0 15,-21-19-1-15,0 0 1 0,23 17-1 0,0 2 1 16,-23-19-2-16,0 0 2 0,19 21-2 0,-3 6 2 16,-16-27-4-16,0 0 4 0,14 25-3 0,-2 4 3 15,-12-29-3-15,0 0 3 0,7 31-3 0,-10-3 3 16,3-28-4-16,0 0 4 0,-7 26-4 0,-2-4 4 0,9-22-5 16,0 0 5-16,-14 18-4 0,-2-6 4 0,16-12-3 15,0 0 3-15,-21 9-3 0,-4-6 3 0,25-3-2 16,0 0 2-16,-24-3-2 0,2-6 2 0,22 9-1 15,0 0 1-15,-21-24 0 0,-2-16 0 0,23 40 0 0,0 0 0 16,-19-45 0-16,10-9 0 0,9 54 0 0,0 0 0 16,-5-52 0-16,3 0 0 0,2 52 0 0,0 0 0 15,4-48 1-15,4 15-1 0,-8 33 2 0,0 0-2 16,11-28 2-16,1 4-2 0,-12 24 2 0,0 0-2 0,16-29 2 16,4 1-2-16,-20 28 2 0,0 0-2 0,19-31 2 15,-7 14-2-15,-12 17 2 0,0 0-2 0,11-16 2 16,-2 4-2-16,-9 12 0 0,0 0 0 0,9-9 1 15,-9 9-1-15,0 0-1 0,0 0 1 0,10-8 0 16,-1 1 0-16,0 1-2115 0</inkml:trace>
  <inkml:trace contextRef="#ctx0" brushRef="#br0" timeOffset="81">33193 1677 1675 0,'-9'-4'0'0,"9"4"39"16,0 0-39-16,-49-6 39 0,-8 4-39 0,57 2 5 15,0 0-5-15,-56 0 5 0,1 0-5 0,55 0 15 0,0 0-15 16,-56 8 15-16,-6 10-15 0,62-18 23 0,0 0-23 16,-67 27 23-16,-9 5-23 0,76-32 31 0,0 0-31 15,-74 41 31-15,2 2-31 0,72-43 38 0,0 0-38 0,-64 58 39 16,13 7-39-16,51-65 33 0,0 0-33 0,-35 76 34 16,15 6-34-16,20-82 33 0,0 0-33 0,-7 91 33 15,11 15-33-15,-4-106 27 0,0 0-27 0,12 104 27 16,4 1-27-16,-16-105 30 0,0 0-30 0,23 97 31 15,2-3-31-15,-25-94 28 0,0 0-28 0,28 81 29 16,0-13-29-16,-28-68 24 0,0 0-24 0,30 53 25 16,4-13-25-16,-34-40 21 0,0 0-21 0,35 28 22 15,2-13-22-15,-37-15 29 0,0 0-29 0,37 6 29 16,0-3-29-16,-37-3 36 0,0 0-36 0,39-7 37 16,7-5-37-16,-46 12 45 0,0 0-45 0,44-14 46 15,-5-8-46-15,-39 22 54 0,0 0-54 0,40-30 55 0,6-15-55 16,-46 45 56-16,0 0-56 0,49-52 56 0,-3 7-56 15,-46 45 60-15,0 0-60 0,41-43 61 0,-9 3-61 16,-32 40 66-16,0 0-66 0,30-45 66 0,1-12-66 16,-31 57 57-16,0 0-57 0,34-64 58 0,-4-12-58 15,-30 76 53-15,0 0-53 0,24-78 54 0,-4-3-54 16,-20 81 40-16,0 0-40 0,14-85 41 0,-5-7-41 16,-9 92 36-16,0 0-36 0,3-78 37 0,-4 19-37 0,1 59 28 15,0 0-28-15,-7-45 29 0,-6 6-29 0,13 39 21 16,0 0-21-16,-19-30 22 0,-9 6-22 0,28 24 19 15,0 0-19-15,-39-19 20 0,-12-2-20 0,51 21 10 0,0 0-10 16,-62-15 10-16,-5 9-10 0,67 6 6 16,0 0-6-16,-71 0 7 0,1 6-7 0,70-6 2 0,0 0-2 15,-73 15 2-15,1 4-2 0,72-19-1 0,0 0 1 16,-65 25 0-16,15-1 0 0,50-24-10 0,0 0 10 16,-40 24-9-16,13 0 9 0,27-24-47 0,0 0 47 0,-12 17-47 15,10-10 47-15,1-1-2572 0</inkml:trace>
  <inkml:trace contextRef="#ctx0" brushRef="#br0" timeOffset="82">8234 4210 1849 0,'0'0'0'0,"0"0"0"0,26-17 0 16,-26 17 74-16,0 0-74 0,20-15 74 0,-3-1-74 0,-17 16 126 15,0 0-126-15,16-24 126 0,-2-6-126 0,-14 30 69 16,0 0-69-16,9-31 69 0,0-2-69 0,-9 33 27 15,0 0-27-15,0-36 28 0,-4-16-28 0,4 52 18 16,0 0-18-16,-8-54 19 0,-7 6-19 0,15 48 12 16,0 0-12-16,-21-40 12 0,5 16-12 0,16 24 6 0,0 0-6 15,-21-9 6-15,-16 6-6 0,37 3 2 0,0 0-2 16,-40 15 3-16,-1 34-3 0,41-49 0 0,0 0 0 16,-35 60 0-16,-2 18 0 0,37-78 0 0,0 0 0 0,-32 80 0 15,9 1 0-15,23-81-2 0,0 0 2 0,-16 82-2 16,14-18 2-16,2-64-5 0,0 0 5 0,11 60-4 15,16-11 4-15,-27-49-6 0,0 0 6 0,35 36-6 16,14-3 6-16,-49-33-7 0,0 0 7 0,55 24-7 16,8-3 7-16,-63-21-5 0,0 0 5 0,73 19-5 15,3 5 5-15,-76-24-4 0,0 0 4 0,81 30-4 16,-2 4 4-16,-79-34-2 0,0 0 2 0,76 33-1 16,-6 0 1-16,-70-33-1 0,0 0 1 0,66 36 0 15,-5 4 0-15,-61-40 0 0,0 0 0 0,50 42 0 16,-10 1 0-16,-40-43 0 0,0 0 0 0,32 40 0 0,-9-6 0 15,-23-34 0-15,0 0 0 0,14 38 1 0,-14 7-1 16,0-45 0-16,0 0 0 0,-9 49 0 0,-14 1 0 16,23-50 0-16,0 0 0 0,-37 50 0 0,-16-1 0 15,53-49 0-15,0 0 0 0,-63 41 0 0,-1-13 0 16,64-28 0-16,0 0 0 0,-61 14 0 0,10-16 0 16,51 2 0-16,0 0 0 0,-46-19 0 0,-7-14 0 0,53 33 2 15,0 0-2-15,-44-54 2 0,10-13-2 0,34 67 5 16,0 0-5-16,-23-76 5 0,16 7-5 0,7 69 8 15,0 0-8-15,7-73 8 0,9-5-8 0,-16 78 11 0,0 0-11 16,27-76 11-16,8-6-11 0,-35 82 10 16,0 0-10-16,40-76 11 0,5 7-11 0,-45 69 10 0,0 0-10 15,38-73 11-15,3 6-11 0,-41 67 9 0,0 0-9 16,35-61 10-16,-5 8-10 0,-30 53 8 0,0 0-8 16,20-44 8-16,-8 20-8 0,-12 24 4 0,0 0-4 0,5-12 4 15,-5 12-4-15,0 0 1 0,0 0-1 0,-9-5 1 16,-10 1-1-16,19 4 0 0,0 0 0 0,-25 6 0 15,-3 21 0-15,0 1-1890 0</inkml:trace>
  <inkml:trace contextRef="#ctx0" brushRef="#br0" timeOffset="83">9551 4096 1815 0,'0'0'0'0,"0"0"0"0,-3-19 0 16,3 19 16-16,0 0-16 0,-11-27 16 0,-15-3-16 15,26 30 38-15,0 0-38 0,-32-33 38 0,-5 2-38 0,37 31 56 16,0 0-56-16,-40-21 56 0,-1 13-56 0,41 8 41 15,0 0-41-15,-44 1 42 0,-6 22-42 0,50-23 25 16,0 0-25-16,-42 36 26 0,9 18-26 0,33-54 20 0,0 0-20 16,-25 64 20-16,9 2-20 0,16-66 14 0,0 0-14 15,-5 67 15-15,12-6-15 0,-7-61 8 0,0 0-8 16,16 57 9-16,10-2-9 0,-26-55 6 0,0 0-6 16,30 54 7-16,9 1-7 0,-39-55 5 0,0 0-5 15,44 54 5-15,-3 1-5 0,-41-55 4 0,0 0-4 0,40 49 4 16,-5-8-4-16,-35-41 4 0,0 0-4 15,34 40 4-15,-8-4-4 0,-26-36 2 0,0 0-2 16,15 45 2-16,-15-3-2 0,0-42 0 0,0 0 0 16,-15 43 1-16,-13-6-1 0,28-37 0 0,0 0 0 0,-40 31 0 15,-4-9 0-15,44-22 0 0,0 0 0 0,-43 14 0 16,8-9 0-16,35-5 0 0,0 0 0 0,-35-7 0 16,-1-10 0-16,36 17 0 0,0 0 0 0,-33-28 0 15,3-13 0-15,30 41 1 0,0 0-1 0,-23-52 1 16,9-9-1-16,14 61 10 0,0 0-10 0,-5-72 10 15,13-10-10-15,-8 82 21 0,0 0-21 0,18-76 21 0,10 12-21 16,-28 64 28-16,0 0-28 0,37-50 28 0,11 10-28 16,-48 40 28-16,0 0-28 0,51-36 28 0,4-1-28 15,-55 37 24-15,0 0-24 0,54-32 25 0,-1 0-25 16,-53 32 19-16,0 0-19 0,50-29 20 0,-10 1-20 16,-40 28 16-16,0 0-16 0,37-27 16 0,-7 6-16 15,-30 21 13-15,0 0-13 0,23-12 13 0,-14 3-13 16,-9 9 3-16,0 0-3 0,0 0 4 0,0 0-4 0,0 0 0 15,0 0 0-15,-18-7 0 0,-31 7 0 0,0 0-1911 16</inkml:trace>
  <inkml:trace contextRef="#ctx0" brushRef="#br0" timeOffset="84">7975 4210 1054 0,'0'0'0'0,"7"-8"0"15,14-16 0-15,-21 24 73 0,0 0-73 0,23-32 74 16,3-4-74-16,-26 36 115 0,0 0-115 0,23-38 115 16,-2 2-115-16,-21 36 96 0,0 0-96 0,16-28 96 15,-9 7-96-15,-7 21 75 0,0 0-75 0,5-12 75 16,-5 0-75-16,0 12 62 0,0 0-62 0,0-7 63 15,0 7-63-15,0 0 55 0,0 0-55 0,-5-9 56 0,5 9-56 16,0 0 48-16,0 0-48 0,-9-3 48 0,-8 3-48 16,17 0 41-16,0 0-41 0,-27 9 41 0,-10 10-41 15,37-19 31-15,0 0-31 0,-44 36 31 0,-2 21-31 16,46-57 25-16,0 0-25 0,-46 76 26 0,2 26-26 16,44-102 19-16,0 0-19 0,-40 113 20 0,8 4-20 15,32-117 9-15,0 0-9 0,-23 122 9 0,11 2-9 16,12-124 6-16,0 0-6 0,3 116 6 0,11-7-6 15,-14-109 4-15,0 0-4 0,30 106 5 0,13-4-5 0,-43-102 4 16,0 0-4-16,61 100 5 0,13-3-5 0,-74-97 4 16,0 0-4-16,87 94 4 0,6-1-4 0,-93-93 4 15,0 0-4-15,96 87 5 0,2-16-5 0,-98-71 6 0,0 0-6 16,96 58 6-16,-3-9-6 0,-93-49 6 0,0 0-6 16,87 36 7-16,-12-12-7 0,-75-24 4 0,0 0-4 15,73 21 4-15,-1-5-4 0,-72-16 0 0,0 0 0 16,51 0 1-16,-15-28-1 0,-5 4-1769 0</inkml:trace>
  <inkml:trace contextRef="#ctx0" brushRef="#br0" timeOffset="85">9551 3482 1793 0,'0'0'0'0,"9"5"0"0,11 7 0 16,-20-12 15-16,0 0-15 0,35 19 16 0,11 2-16 16,-46-21 52-16,0 0-52 0,53 26 52 0,1 9-52 15,-54-35 70-15,0 0-70 0,59 48 71 0,-1 9-71 16,-58-57 42-16,0 0-42 0,56 73 42 0,2 8-42 15,-58-81 33-15,0 0-33 0,62 101 34 0,-2 13-34 0,-60-114 28 16,0 0-28-16,53 124 28 0,-18 4-28 0,-35-128 23 16,0 0-23-16,29 134 24 0,-12-1-24 0,-17-133 20 15,0 0-20-15,0 130 20 0,-12-13-20 0,12-117 14 0,0 0-14 16,-28 118 15-16,-16 3-15 0,44-121 12 0,0 0-12 16,-55 116 13-16,-5-19-13 0,60-97 13 0,0 0-13 15,-62 88 13-15,2-5-13 0,60-83 11 0,0 0-11 16,-63 71 12-16,-4-10-12 0,67-61 1 0,0 0-1 0,-59 48 2 15,14-15-2-15,45-33-1 0,0 0 1 16,-32 5 0-16,9-27 0 0,2-1-1791 0</inkml:trace>
  <inkml:trace contextRef="#ctx0" brushRef="#br0" timeOffset="86">10608 3357 1838 0,'0'0'0'0,"0"-10"0"0,5-20 0 16,-5 30 73-16,0 0-73 0,6-27 74 0,1 9-74 15,-7 18 130-15,0 0-130 0,5-10 130 0,-5 10-130 16,0 0 73-16,0 0-73 0,3-5 74 0,-3 5-74 0,0 0 35 15,0 0-35-15,0 0 35 0,6-9-35 16,-6 9 20-16,0 0-20 0,-6 14 21 0,-11 24-21 0,-4 4 12 16,5-15-12-16,9-6 12 0,10-5-12 0,-3-16 4 15,0 0-4-15,23 45 5 0,21 48-5 0,-44-93 1 16,0 0-1-16,43 121 2 0,-8 0-2 0,-35-121 0 0,0 0 0 16,26 116 0-16,-8-10 0 0,-18-106 0 0,0 0 0 15,16 88 0-15,-4-3 0 0,-12-85-1 0,0 0 1 16,11 73 0-16,-4-16 0 0,-7-57-1 0,0 0 1 15,5 41 0-15,0-13 0 0,-5-28 0 0,0 0 0 16,8 16 0-16,-8-8 0 0,0-8 0 0,0 0 0 16,0 0 0-16,0 0 0 0,0 0 1 0,0 0-1 15,0 0 1-15,-8-29-1 0,8 29 5 0,0 0-5 0,-5-43 6 16,2-15-6-16,3 58 11 0,0 0-11 0,-2-72 12 16,-3-10-12-16,5 82 20 0,0 0-20 0,-4-91 21 15,-1-18-21-15,5 109 26 0,0 0-26 0,-9-109 26 16,-3 3-26-16,12 106 24 0,0 0-24 0,-9-104 24 15,7 11-24-15,2 93 22 0,0 0-22 0,2-85 22 16,3 12-22-16,-5 73 22 0,0 0-22 0,7-53 22 0,-7 25-22 16,0 28 18-16,0 0-18 0,2-19 18 0,1 7-18 15,-3 12 15-15,0 0-15 0,4-11 15 0,-4 11-15 16,0 0 8-16,0 0-8 0,0 0 8 0,-16 18-8 16,16-18 4-16,0 0-4 0,-28 31 4 0,-27 16-4 15,-3-1 0-15,16-21 0 0,24 11 0 0,18 28 0 16,0-64-2-16,0 0 2 0,-4 81-1 0,-17 13 1 15,21-94-6-15,0 0 6 0,-24 85-5 0,-3-16 5 16,27-69-11-16,0 0 11 0,-19 55-11 0,8-17 11 0,11-38-15 16,0 0 15-16,-5 28-15 0,3-12 15 0,2-16-13 15,0 0 13-15,11 5-12 0,19-2 12 0,-30-3-12 16,0 0 12-16,40 0-11 0,17-8 11 0,-57 8-4 0,0 0 4 16,63-20-4-16,10-12 4 0,-73 32-2 0,0 0 2 15,81-42-1-15,9-10 1 0,-90 52 0 0,0 0 0 16,93-48 0-16,2 8 0 0,-95 40 0 0,0 0 0 15,87-33 0-15,-11 9 0 0,-76 24 0 0,0 0 0 0,68-16 1 16,-4 16-1-16,-1-3-2016 0</inkml:trace>
  <inkml:trace contextRef="#ctx0" brushRef="#br0" timeOffset="87">12871 4750 1659 0,'0'0'0'0,"0"0"0"0,0 0 0 0,0 0 80 16,0 0-80-16,0 0 80 0,0 0-80 0,0 0 148 0,0 0-148 15,0 0 149-15,0 0-149 0,0 0 97 0,0 0-97 16,0 0 98-16,0 0-98 0,0 0 41 0,0 0-41 15,0 14 41-15,12-10-41 0,-12-4 24 0,0 0-24 16,18 3 25-16,9-3-25 0,-27 0 20 0,0 0-20 16,37-3 20-16,3-1-20 0,-40 4 18 0,0 0-18 15,46-2 18-15,7-8-18 0,-53 10 19 0,0 0-19 16,56-9 19-16,1 1-19 0,-57 8 16 0,0 0-16 16,55-7 16-16,-10 5-16 0,-45 2 12 0,0 0-12 0,36-3 13 15,-19-1-13-15,-17 4 6 0,0 0-6 16,14 0 7-16,-14 0-7 0,0 0 2 0,0 0-2 0,0 0 2 15,0 12-2-15,0-12-1 0,0 0 1 0,-14 16 0 16,-12-1 0-16,-6 3-1912 0</inkml:trace>
  <inkml:trace contextRef="#ctx0" brushRef="#br0" timeOffset="88">12725 5183 1513 0,'0'0'0'0,"14"-3"0"0,18-4 0 16,-32 7 33-16,0 0-33 0,49-18 34 0,23-11-34 16,-72 29 62-16,0 0-62 0,90-35 62 0,16-1-62 15,-106 36 73-15,0 0-73 0,111-29 74 0,-1 4-74 0,-110 25 45 16,0 0-45-16,107-20 45 0,-3 1-45 16,-104 19 37-16,0 0-37 0,101-21 38 0,-6-2-38 0,-95 23 9 15,0 0-9-15,93-22 9 0,-1-4-9 0,-92 26 0 0,0 0 0 16,94-26 0-16,-8 2 0 0,1-1-1466 0</inkml:trace>
  <inkml:trace contextRef="#ctx0" brushRef="#br0" timeOffset="89">14885 4698 1636 0,'0'0'0'0,"0"0"0"16,0 0 0-16,0 0 1 0,0 0-1 0,0 0 2 0,0 9-2 15,0-9 12-15,0 0-12 0,0 0 12 0,0 0-12 16,0 0 71-16,0 0-71 0,0 0 72 0,0-21-72 15,0 21 91-15,0 0-91 0,0-33 91 0,0-15-91 16,0 48 82-16,0 0-82 0,0-59 83 0,-1-3-83 16,1 62 72-16,0 0-72 0,-7-76 73 0,-7-13-73 15,14 89 56-15,0 0-56 0,-18-76 57 0,-2 23-57 0,20 53 48 16,0 0-48-16,-28-45 49 0,-2 10-49 0,30 35 40 16,0 0-40-16,-33-26 41 0,-3 11-41 0,36 15 25 15,0 0-25-15,-35 0 26 0,3 12-26 0,32-12 17 0,0 0-17 16,-31 24 17-16,2 12-17 0,29-36 14 0,0 0-14 15,-21 45 14-15,9-2-14 0,12-43 3 0,0 0-3 16,-2 45 4-16,13-8-4 0,-11-37 0 0,0 0 0 16,23 36 1-16,16 6-1 0,-39-42 0 0,0 0 0 15,45 43 0-15,10 2 0 0,-55-45-1 0,0 0 1 16,62 45 0-16,-6 7 0 0,-56-52-3 0,0 0 3 16,57 52-2-16,-6 1 2 0,-51-53-2 0,0 0 2 15,46 59-2-15,-2-2 2 0,-44-57-2 0,0 0 2 0,37 61-2 16,-11 0 2-16,-26-61-1 0,0 0 1 0,13 62-1 15,-17 5 1-15,4-67-1 0,0 0 1 0,-14 66-1 16,-9-7 1-16,23-59-1 0,0 0 1 0,-30 50 0 16,2-14 0-16,28-36-1 0,0 0 1 0,-23 28-1 15,9-12 1-15,14-16-1 0,0 0 1 0,-14 3-1 16,5-6 1-16,9 3-1 0,0 0 1 0,-9-25 0 16,-9-16 0-16,18 41 0 0,0 0 0 0,-12-55 0 0,10-9 0 15,2 64 0-15,0 0 0 0,7-64 1 0,9 5-1 16,-16 59 2-16,0 0-2 0,16-63 2 0,2-2-2 15,-18 65 5-15,0 0-5 0,21-70 6 0,-7-6-6 16,-14 76 6-16,0 0-6 0,12-81 7 0,-3-4-7 16,-9 85 6-16,0 0-6 0,2-92 6 0,-2-10-6 15,0 102 5-15,0 0-5 0,-5-97 6 0,-13 21-6 16,18 76 4-16,0 0-4 0,-19-64 5 0,-3 23-5 0,22 41 3 16,0 0-3-16,-22-28 4 0,-10 12-4 0,32 16 2 15,0 0-2-15,-32 7 2 0,0 18-2 0,32-25 0 16,0 0 0-16,-26 45 1 0,8 19-1 0,1 0-2010 0</inkml:trace>
  <inkml:trace contextRef="#ctx0" brushRef="#br0" timeOffset="90">15877 4266 1983 0,'0'0'0'0,"0"-16"0"16,2-24 0-16,-2 40 42 0,0 0-42 0,-9-51 43 16,-16 6-43-16,25 45 79 0,0 0-79 0,-33-40 79 15,-10 14-79-15,43 26 40 0,0 0-40 0,-44-11 40 16,-5 18-40-16,49-7 17 0,0 0-17 0,-50 25 17 16,-1 23-17-16,51-48 10 0,0 0-10 0,-37 57 10 15,16 4-10-15,21-61 7 0,0 0-7 0,-2 57 7 0,16-5-7 16,-14-52 4-16,0 0-4 0,25 40 5 0,17-4-5 15,-42-36 2-15,0 0-2 0,50 29 3 0,1 2-3 16,-51-31 2-16,0 0-2 0,46 33 3 0,1-2-3 16,-47-31 2-16,0 0-2 0,46 33 3 0,-5 9-3 15,-41-42 2-15,0 0-2 0,33 47 2 0,-12-2-2 16,-21-45 2-16,0 0-2 0,4 48 3 0,-20 2-3 16,16-50 1-16,0 0-1 0,-28 52 2 0,-13-5-2 0,41-47 1 15,0 0-1-15,-44 34 1 0,9-14-1 0,35-20 1 16,0 0-1-16,-30 6 1 0,3-9-1 0,27 3 1 15,0 0-1-15,-22-16 2 0,-5-4-2 0,27 20 3 0,0 0-3 16,-23-40 4-16,0-26-4 0,23 66 11 0,0 0-11 16,-17-76 11-16,2-18-11 0,15 94 24 0,0 0-24 15,-1-88 25-15,13 12-25 0,-12 76 32 0,0 0-32 16,14-57 33-16,-1 17-33 0,-13 40 37 0,0 0-37 16,8-24 38-16,-2 8-38 0,-6 16 33 0,0 0-33 15,7-8 34-15,-2-1-34 0,-5 9 20 0,0 0-20 16,14 0 20-16,18-3-20 0,-32 3 7 0,0 0-7 0,37 0 8 15,7 3-8-15,2-3-2008 0</inkml:trace>
  <inkml:trace contextRef="#ctx0" brushRef="#br0" timeOffset="91">16369 4008 1983 0,'0'0'0'0,"0"0"0"0,0 0 0 15,0 0 16-15,0 0-16 0,14 9 17 0,4 3-17 0,-18-12 31 16,0 0-31-16,31 27 31 0,13 13-31 16,-44-40 19-16,0 0-19 0,52 54 20 0,2 13-20 0,-54-67 18 15,0 0-18-15,64 73 18 0,6-4-18 0,-70-69 19 16,0 0-19-16,73 64 20 0,-1-7-20 0,-72-57 24 15,0 0-24-15,72 49 24 0,-6-9-24 0,-66-40 25 0,0 0-25 16,53 36 26-16,-18-7-26 0,-35-29 20 0,0 0-20 16,24 21 21-16,-9-10-21 0,-15-11 11 0,0 0-11 15,0 0 11-15,-25-11-11 0,-3 3-1706 0</inkml:trace>
  <inkml:trace contextRef="#ctx0" brushRef="#br0" timeOffset="92">17106 3939 1905 0,'0'0'0'0,"0"0"0"15,0 0 0-15,0 0 58 0,0 0-58 0,0 0 59 16,-5 8-59-16,5-8 107 0,0 0-107 0,-9 13 107 16,-5 4-107-16,14-17 57 0,0 0-57 0,-18 31 58 0,-10 9-58 15,28-40 23-15,0 0-23 0,-30 53 23 16,-2 20-23-16,32-73 13 0,0 0-13 0,-35 85 14 0,-2 3-14 15,37-88 9-15,0 0-9 0,-41 97 9 0,6 3-9 16,35-100 7-16,0 0-7 0,-28 97 7 0,-2 0-7 16,30-97 6-16,0 0-6 0,-23 85 7 0,5-12-7 15,18-73 7-15,0 0-7 0,-10 62 8 0,10-10-8 16,0-52 7-16,0 0-7 0,5 45 7 0,9 0-7 16,-14-45 4-16,0 0-4 0,27 35 5 0,13-11-5 0,4-3-1821 15</inkml:trace>
  <inkml:trace contextRef="#ctx0" brushRef="#br0" timeOffset="93">17565 4775 1849 0,'0'0'0'16,"5"-7"0"-16,0-18 0 0,-5 25 66 0,0 0-66 15,13-41 66-15,1-20-66 0,-14 61 126 0,0 0-126 16,9-67 126-16,-4-14-126 0,-5 81 81 0,0 0-81 15,-4-92 82-15,-1-10-82 0,5 102 40 0,0 0-40 16,-9-94 40-16,-3 22-40 0,12 72 31 0,0 0-31 0,-12-52 31 16,8 24-31-16,4 28 22 0,0 0-22 0,-7-16 23 15,0 11-23-15,7 5 16 0,0 0-16 0,-12 5 16 16,-10 18-16-16,22-23 9 0,0 0-9 0,-15 36 10 16,11 13-10-16,4-49 3 0,0 0-3 0,12 53 4 15,17-4-4-15,-29-49 1 0,0 0-1 0,35 40 1 16,7-4-1-16,-42-36 0 0,0 0 0 0,50 33 0 0,8 7 0 15,-58-40 0-15,0 0 0 0,58 39 0 0,-3 6 0 16,-55-45-1-16,0 0 1 0,46 45-1 0,-11 7 1 16,-35-52-1-16,0 0 1 0,19 52-1 0,-12 9 1 15,-7-61-1-15,0 0 1 0,-8 60-1 0,-21 3 1 16,29-63-1-16,0 0 1 0,-42 59 0 0,-13-6 0 16,55-53-1-16,0 0 1 0,-56 40-1 0,8-16 1 15,48-24-2-15,0 0 2 0,-35 14-1 0,12-7 1 0,23-7 0 16,0 0 0-16,-16-5 0 0,4-6 0 0,12 11 1 15,0 0-1-15,-9-24 1 0,-5-16-1 0,14 40 4 16,0 0-4-16,-7-46 4 0,14-10-4 0,-7 56 8 0,0 0-8 16,19-60 9-16,17-4-9 0,-36 64 11 0,0 0-11 15,49-66 12-15,11 5-12 0,-60 61 13 0,0 0-13 16,67-60 14-16,0-1-14 0,-67 61 12 0,0 0-12 16,60-69 13-16,-4-4-13 0,-56 73 13 0,0 0-13 15,52-72 14-15,-12-5-14 0,-40 77 10 0,0 0-10 16,27-72 11-16,-12 4-11 0,-15 68 9 0,0 0-9 15,11-53 10-15,-6 25-10 0,-5 28 10 0,0 0-10 0,0-17 11 16,-3 1-11-16,3 16 10 0,0 0-10 16,-13-3 10-16,-11 10-10 0,24-7 7 0,0 0-7 0,-21 17 7 15,6 14-7-15,15-31 2 0,0 0-2 0,0 33 3 16,18 0-3-16,-18-33 0 0,0 0 0 0,27 33 1 16,4-2-1-16,-31-31 0 0,0 0 0 0,36 33 0 15,4 0 0-15,-40-33 0 0,0 0 0 0,41 43 0 16,-4 5 0-16,-37-48-1 0,0 0 1 0,26 52-1 15,-5 2 1-15,-21-54-2 0,0 0 2 0,16 48-2 0,-12-3 2 16,-4-45-4-16,0 0 4 0,-2 47-4 0,-12-2 4 16,14-45-5-16,0 0 5 0,-28 52-5 0,-13-4 5 15,41-48-7-15,0 0 7 0,-44 45-7 0,2-15 7 16,42-30-9-16,0 0 9 0,-32 22-9 0,14-10 9 16,18-12-11-16,0 0 11 0,-9 6-11 0,9-6 11 15,0 0-7-15,0 0 7 0,-12 0-6 0,12 0 6 0,0 0-2 16,0 0 2-16,0 0-2 0,-7-21 2 0,7 21 0 15,0 0 0-15,5-37 0 0,11-20 0 0,-16 57 0 16,0 0 0-16,23-67 1 0,9-2-1 0,-32 69 2 0,0 0-2 16,35-82 2-16,0-15-2 0,-35 97 4 0,0 0-4 15,30-88 4-15,-10 24-4 0,-20 64 6 0,0 0-6 16,9-52 7-16,-13 16-7 0,4 36 6 0,0 0-6 16,-19-30 6-16,-22-2-6 0,41 32 9 0,0 0-9 15,-56-32 10-15,-8 15-10 0,64 17 9 0,0 0-9 16,-61-7 10-16,4 11-10 0,57-4 2 0,0 0-2 0,-49 15 3 15,8 6-3-15,1 0-2076 0</inkml:trace>
  <inkml:trace contextRef="#ctx0" brushRef="#br0" timeOffset="94">18740 3975 1950 0,'0'0'0'0,"0"0"0"0,0 0 0 0,0 0 4 16,0 0-4-16,14 5 5 0,3 4-5 0,-17-9 18 15,0 0-18-15,27 19 18 0,13 5-18 0,-40-24 17 16,0 0-17-16,50 33 18 0,4 7-18 0,-54-40 24 0,0 0-24 16,66 52 25-16,4 5-25 0,-70-57 31 0,0 0-31 15,73 60 32-15,-10-2-32 0,-63-58 31 0,0 0-31 16,67 60 31-16,0-8-31 0,-67-52 30 0,0 0-30 16,60 45 30-16,-16-14-30 0,-44-31 25 0,0 0-25 15,32 30 26-15,-16-11-26 0,-16-19 17 0,0 0-17 16,5 17 18-16,-7-5-18 0,2-12 9 0,0 0-9 15,-7 7 10-15,0-14-10 0,-2 2-1717 0</inkml:trace>
  <inkml:trace contextRef="#ctx0" brushRef="#br0" timeOffset="95">19493 4110 1715 0,'0'0'0'0,"0"-9"0"16,-2-15 0-16,2 24 99 0,0 0-99 0,-2-21 99 15,-1 9-99-15,3 12 167 0,0 0-167 0,0-8 167 16,0 1-167-16,0 7 96 0,0 0-96 0,0 0 97 15,0-5-97-15,0 5 41 0,0 0-41 0,0 0 41 0,-11 5-41 16,11-5 29-16,0 0-29 0,-14 15 30 0,-5 27-30 16,19-42 14-16,0 0-14 0,-25 60 15 0,-7 20-15 15,32-80 7-15,0 0-7 0,-35 85 7 0,-7 0-7 16,42-85 3-16,0 0-3 0,-45 88 3 0,1 2-3 16,44-90 0-16,0 0 0 0,-37 93 1 0,6-4-1 15,31-89 0-15,0 0 0 0,-27 69 0 0,8-14 0 0,19-55 0 16,0 0 0-16,-11 45 0 0,11-12 0 0,0-33-2 15,0 0 2-15,11 28-1 0,10-4 1 0,-21-24-4 16,0 0 4-16,32 12-3 0,10-21 3 0,4 3-1906 16</inkml:trace>
  <inkml:trace contextRef="#ctx0" brushRef="#br0" timeOffset="96">19893 4610 1815 0,'0'0'0'15,"7"-8"0"-15,4-13 0 0,-11 21 25 0,0 0-25 16,16-35 25-16,0-13-25 0,-16 48 35 0,0 0-35 16,12-66 36-16,-10-14-36 0,-2 80 69 0,0 0-69 0,-7-86 69 15,-11-6-69-15,18 92 47 0,0 0-47 0,-23-78 47 16,5 30-47-16,18 48 36 0,0 0-36 0,-14-31 37 16,5 13-37-16,9 18 27 0,0 0-27 0,-17-3 28 15,-11 15-28-15,28-12 18 0,0 0-18 0,-29 21 19 16,5 15-19-16,24-36 13 0,0 0-13 0,-14 40 13 15,8-4-13-15,6-36 9 0,0 0-9 0,11 33 9 0,15-2-9 16,-26-31 7-16,0 0-7 0,34 30 7 0,10-3-7 16,-44-27 3-16,0 0-3 0,53 28 4 0,3-2-4 15,-56-26 2-15,0 0-2 0,53 31 3 0,-3 6-3 16,-50-37 2-16,0 0-2 0,35 39 2 0,-12-1-2 16,-23-38 1-16,0 0-1 0,5 40 1 0,-19 5-1 15,14-45 1-15,0 0-1 0,-37 47 1 0,-14 1-1 16,51-48 0-16,0 0 0 0,-57 42 1 0,-1-14-1 15,58-28 0-15,0 0 0 0,-49 15 1 0,8-10-1 0,41-5 6 16,0 0-6-16,-28-3 6 0,10-2-6 0,18 5 14 16,0 0-14-16,-14-19 15 0,0-19-15 0,14 38 22 15,0 0-22-15,-12-37 22 0,6 13-22 0,6 24 22 0,0 0-22 16,7-31 23-16,16-11-23 0,-23 42 21 0,0 0-21 16,39-46 21-16,12 1-21 0,-51 45 15 0,0 0-15 15,64-49 15-15,10-8-15 0,-74 57 11 0,0 0-11 16,79-61 11-16,4 1-11 0,-83 60 8 0,0 0-8 0,83-64 9 15,2-2-9-15,-85 66 6 0,0 0-6 0,83-60 7 16,-7-8-7-16,-76 68 10 0,0 0-10 0,58-66 10 16,-19 7-10-16,-39 59 13 0,0 0-13 0,24-50 14 15,-15 7-14-15,-9 43 15 0,0 0-15 0,-5-36 16 16,-11 3-16-16,16 33 12 0,0 0-12 0,-19-24 13 16,-8 15-13-16,27 9 9 0,0 0-9 0,-23 5 10 15,0 14-10-15,23-19 7 0,0 0-7 0,-14 33 8 16,11 15-8-16,3-48 3 0,0 0-3 0,5 52 4 15,14 2-4-15,-19-54 1 0,0 0-1 0,30 57 1 0,7-1-1 16,-37-56 0-16,0 0 0 0,43 57 0 16,1-2 0-16,-44-55-1 0,0 0 1 0,42 61 0 0,-1 1 0 15,-41-62-3-15,0 0 3 0,30 64-2 0,-11-4 2 16,-19-60-5-16,0 0 5 0,5 61-5 0,-21-6 5 16,16-55-6-16,0 0 6 0,-31 51-6 0,-26-5 6 15,57-46-6-15,0 0 6 0,-67 45-6 0,-9 0 6 16,76-45-6-16,0 0 6 0,-67 37-6 0,13-13 6 15,54-24-5-15,0 0 5 0,-39 15-5 0,18-11 5 0,21-4-6 16,0 0 6-16,-16 0-5 0,9 0 5 0,7 0-3 16,0 0 3-16,-7-10-3 0,1-8 3 0,6 18-2 15,0 0 2-15,4-27-1 0,12-15 1 0,-16 42-1 16,0 0 1-16,33-43 0 0,13-2 0 0,-46 45 0 0,0 0 0 16,58-49 1-16,2 4-1 0,-60 45 2 0,0 0-2 15,59-55 3-15,-10-11-3 0,-49 66 3 0,0 0-3 16,42-71 4-16,-1-3-4 0,-41 74 8 0,0 0-8 15,33-80 9-15,-6-1-9 0,-27 81 10 0,0 0-10 0,19-81 11 16,-10-4-11-16,-9 85 11 0,0 0-11 0,-3-73 11 16,-8 21-11-16,11 52 9 0,0 0-9 0,-18-36 9 15,-5 8-9-15,23 28 7 0,0 0-7 0,-33-15 7 16,-20 18-7-16,53-3 4 0,0 0-4 0,-56 24 5 16,-4 25-5-16,60-49 2 0,0 0-2 0,-50 55 2 15,18-17-2-15,1 5-2076 0</inkml:trace>
  <inkml:trace contextRef="#ctx0" brushRef="#br0" timeOffset="97">21267 3939 1916 0,'0'0'0'0,"0"0"0"0,0 0 0 0,0 0 1 15,0 0-1-15,7 1 2 0,-7-1-2 0,0 0 3 0,0 0-3 16,14 20 3-16,8 0-3 0,-22-20 23 0,0 0-23 16,35 31 24-16,12 8-24 0,-47-39 24 0,0 0-24 15,57 51 25-15,3 17-25 0,-60-68 28 0,0 0-28 16,65 69 28-16,2 0-28 0,-67-69 26 0,0 0-26 15,65 68 27-15,1-8-27 0,-66-60 21 0,0 0-21 16,61 54 22-16,-1-5-22 0,-60-49 14 0,0 0-14 16,52 43 15-16,-14-2-15 0,-38-41 4 0,0 0-4 15,25 31 4-15,-14-13-4 0,-11-18 2 0,0 0-2 16,0 0 3-16,-13-28-3 0,3 2-1602 0</inkml:trace>
  <inkml:trace contextRef="#ctx0" brushRef="#br0" timeOffset="98">21969 3920 1782 0,'0'0'0'0,"0"0"0"0,0 0 0 15,0 0 9-15,0 0-9 0,0 0 10 0,0 7-10 16,0-7 18-16,0 0-18 0,-3 8 19 0,-8 10-19 16,11-18 34-16,0 0-34 0,-19 34 34 0,-13 23-34 15,32-57 46-15,0 0-46 0,-39 73 46 0,-3 20-46 16,42-93 43-16,0 0-43 0,-48 97 43 0,-3 12-43 15,51-109 38-15,0 0-38 0,-49 109 38 0,3 9-38 16,46-118 30-16,0 0-30 0,-44 109 31 0,7-21-31 16,37-88 22-16,0 0-22 0,-32 73 23 0,5-16-23 0,27-57 17 15,0 0-17-15,-17 47 18 0,3-6-18 0,14-41 9 16,0 0-9-16,-6 28 9 0,6-16-9 0,0-12 5 16,0 0-5-16,15-10 6 0,16-20-6 0,1-2-1688 15</inkml:trace>
  <inkml:trace contextRef="#ctx0" brushRef="#br0" timeOffset="99">22329 4480 1815 0,'0'0'0'0,"0"0"0"16,19-20 0-16,-19 20 10 0,0 0-10 0,15-16 11 16,-3 1-11-16,-12 15 12 0,0 0-12 0,12-37 13 15,4-27-13-15,-16 64 75 0,0 0-75 0,9-74 75 16,-13-9-75-16,4 83 74 0,0 0-74 0,-8-70 75 15,-3 25-75-15,11 45 66 0,0 0-66 0,-11-24 66 16,3 12-66-16,8 12 43 0,0 0-43 0,-14 0 44 16,-16 16-44-16,30-16 30 0,0 0-30 0,-34 33 30 15,4 15-30-15,30-48 19 0,0 0-19 0,-18 57 19 16,15-5-19-16,3-52 6 0,0 0-6 0,9 40 7 0,12-11-7 16,-21-29 2-16,0 0-2 0,28 24 3 0,13-4-3 15,-41-20 1-15,0 0-1 0,44 20 1 0,9 1-1 16,-53-21 0-16,0 0 0 0,51 24 1 0,-5 4-1 15,-46-28 0-15,0 0 0 0,35 28 0 0,-12-4 0 16,-23-24 0-16,0 0 0 0,14 24 0 0,-7 2 0 16,-7-26-1-16,0 0 1 0,0 28 0 0,-3-1 0 0,3-27-2 15,0 0 2-15,-15 25-1 0,-15 4 1 0,30-29-3 16,0 0 3-16,-40 28-2 0,-6-4 2 0,46-24-3 16,0 0 3-16,-41 16-2 0,19-8 2 0,22-8-2 0,0 0 2 15,-13 0-1-15,4-5 1 0,9 5-1 0,0 0 1 16,-5-19 0-16,2-17 0 0,3 36 1 0,0 0-1 15,1-45 1-15,6-4-1 0,-7 49 6 0,0 0-6 16,18-45 7-16,14 2-7 0,-32 43 16 0,0 0-16 0,44-48 17 16,9-10-17-16,-53 58 15 0,0 0-15 0,65-64 15 15,7-5-15-15,-72 69 14 0,0 0-14 0,73-67 14 16,-13 10-14-16,-60 57 12 0,0 0-12 0,49-58 12 16,-10-2-12-16,-39 60 14 0,0 0-14 0,28-56 15 15,-12 18-15-15,-16 38 17 0,0 0-17 0,9-31 17 16,-8 10-17-16,-1 21 19 0,0 0-19 0,-1-15 19 15,-3 3-19-15,4 12 17 0,0 0-17 0,0 0 17 16,-12-5-17-16,12 5 11 0,0 0-11 0,-4 12 11 16,3 12-11-16,1-24 4 0,0 0-4 0,0 33 5 15,5 3-5-15,-5-36 1 0,0 0-1 0,12 37 1 16,8 2-1-16,-20-39 0 0,0 0 0 0,21 33 0 0,3-3 0 16,-24-30-1-16,0 0 1 0,25 31 0 0,-2-2 0 15,-23-29-2-15,0 0 2 0,19 35-2 0,-3 3 2 16,-16-38-3-16,0 0 3 0,11 40-3 0,-9-1 3 15,-2-39-4-15,0 0 4 0,-6 37-3 0,-4-1 3 16,10-36-4-16,0 0 4 0,-21 33-3 0,-11-2 3 16,32-31-3-16,0 0 3 0,-39 26-3 0,-5-3 3 15,44-23-3-15,0 0 3 0,-44 20-2 0,3-7 2 0,41-13-2 16,0 0 2-16,-37 12-1 0,9-9 1 0,28-3-2 16,0 0 2-16,-19 2-2 0,8-4 2 0,11 2-1 0,0 0 1 15,0 0 0-15,-5-12 0 0,5 12-1 0,0 0 1 16,3-23 0-16,8-15 0 0,-11 38 0 0,0 0 0 15,18-43 0-15,8-2 0 0,-26 45 0 0,0 0 0 16,32-45 0-16,1-2 0 0,-33 47 2 0,0 0-2 16,34-41 2-16,-10 8-2 0,-24 33 7 0,0 0-7 0,23-31 8 15,2-14-8-15,-25 45 13 0,0 0-13 0,21-40 13 16,-7 7-13-16,-14 33 17 0,0 0-17 0,7-36 17 16,-10-21-17-16,3 57 18 0,0 0-18 0,-7-59 18 15,-2 2-18-15,9 57 18 0,0 0-18 0,-11-45 18 16,3 17-18-16,8 28 15 0,0 0-15 0,-13-17 15 15,-6 13-15-15,19 4 11 0,0 0-11 0,-25 4 12 16,-14 17-12-16,39-21 8 0,0 0-8 0,-42 20 9 16,-6-4-9-16,1 0-2156 0</inkml:trace>
  <inkml:trace contextRef="#ctx0" brushRef="#br0" timeOffset="100">15610 5122 1535 0,'0'0'0'0,"0"0"0"0,0 0 0 16,0 0 38-16,0 0-38 0,0 0 38 0,0 0-38 15,0 0 66-15,0 0-66 0,0 0 67 0,0 0-67 16,0 0 49-16,0 0-49 0,0 0 49 0,0 0-49 15,0 0 15-15,0 0-15 0,16 9 16 0,-9-5-16 16,-7-4 9-16,0 0-9 0,13 3 9 0,10 7-9 16,-23-10 5-16,0 0-5 0,24 11 5 0,1-3-5 0,-25-8 2 15,0 0-2-15,23 13 2 0,5-1-2 16,-28-12 1-16,0 0-1 0,28 12 2 0,8-4-2 16,-36-8 1-16,0 0-1 0,40 9 1 0,6 1-1 0,-46-10 0 15,0 0 0-15,53 9 1 0,2 3-1 0,-55-12 3 0,0 0-3 16,61 9 4-16,1-2-4 0,-62-7 7 0,0 0-7 15,62 5 7-15,-4 2-7 0,-58-7 7 0,0 0-7 16,64 3 7-16,8 3-7 0,-72-6 12 0,0 0-12 0,72 0 13 16,-1-4-13-16,-71 4 14 0,0 0-14 15,72-2 14-15,6 2-14 0,-78 0 17 0,0 0-17 0,76 2 17 16,3-2-17-16,-79 0 17 0,0 0-17 0,85 0 17 16,-4 0-17-16,-81 0 21 0,0 0-21 0,76 4 22 15,1-4-22-15,-77 0 25 0,0 0-25 0,81 3 25 16,1 1-25-16,-82-4 23 0,0 0-23 0,81 5 23 15,0-2-23-15,-81-3 21 0,0 0-21 0,79 5 21 16,1 2-21-16,-80-7 19 0,0 0-19 0,77 2 20 16,3-2-20-16,-80 0 18 0,0 0-18 0,77 2 18 15,1 3-18-15,-78-5 13 0,0 0-13 0,79 0 14 16,2-5-14-16,-81 5 11 0,0 0-11 0,83-2 12 0,-5 4-12 16,-78-2 7-16,0 0-7 0,74 5 8 0,-4 0-8 15,-70-5 6-15,0 0-6 0,73 4 6 0,6-4-6 16,-79 0 4-16,0 0-4 0,72 0 5 0,1 3-5 15,-73-3 3-15,0 0-3 0,69 0 4 0,-2-5-4 16,-67 5 4-16,0 0-4 0,60-2 4 0,7 4-4 16,-67-2 4-16,0 0-4 0,70 2 5 0,8 1-5 15,-78-3 6-15,0 0-6 0,72-3 7 0,0-3-7 0,-72 6 7 16,0 0-7-16,69-8 7 0,7-4-7 0,-76 12 8 16,0 0-8-16,72-11 9 0,6 3-9 0,-78 8 9 15,0 0-9-15,78-6 9 0,-6 3-9 0,-72 3 10 16,0 0-10-16,72-7 11 0,4 2-11 0,-76 5 10 0,0 0-10 15,81-9 10-15,4 2-10 0,-85 7 11 0,0 0-11 16,81-5 12-16,0-2-12 0,-81 7 9 0,0 0-9 16,74-9 10-16,6 1-10 0,-80 8 9 0,0 0-9 0,77-7 9 15,-3 2-9-15,-74 5 7 0,0 0-7 0,74-4 7 16,-1-4-7-16,-73 8 7 0,0 0-7 16,72-7 7-16,0 3-7 0,-72 4 6 0,0 0-6 0,76-3 6 15,2-2-6-15,-78 5 5 0,0 0-5 0,72-9 5 16,-8 2-5-16,-64 7 5 0,0 0-5 0,67-5 5 15,3 1-5-15,-70 4 4 0,0 0-4 0,71-7 4 16,1 2-4-16,-72 5 3 0,0 0-3 0,71-7 3 16,-1 2-3-16,-70 5 2 0,0 0-2 0,67-9 2 15,-3-6-2-15,-64 15 1 0,0 0-1 0,61-12 2 16,3 3-2-16,-64 9 1 0,0 0-1 0,60-10 2 0,3 1-2 16,-63 9 1-16,0 0-1 0,60-9 1 0,-5 1-1 15,-55 8 2-15,0 0-2 0,55-9 2 0,-1-1-2 16,-54 10 2-16,0 0-2 0,59-9 2 0,-5 0-2 15,-54 9 1-15,0 0-1 0,55-6 1 0,3 2-1 16,-58 4 2-16,0 0-2 0,51-5 2 0,2-2-2 16,-53 7 4-16,0 0-4 0,50-9 4 0,3 1-4 15,-53 8 4-15,0 0-4 0,51-9 4 0,-7-3-4 16,-44 12 4-16,0 0-4 0,46-11 5 0,-2 1-5 0,-44 10 4 16,0 0-4-16,37-7 4 0,-14 4-4 0,-23 3 4 15,0 0-4-15,19-4 5 0,2-1-5 0,-21 5 5 16,0 0-5-16,21-7 5 0,-6 2-5 0,-15 5 4 0,0 0-4 15,10-4 5-15,-3 3-5 0,-7 1 5 0,0 0-5 16,9-2 5-16,2 0-5 0,-11 2 5 0,0 0-5 16,8 0 6-16,-2 0-6 0,-6 0 4 0,0 0-4 15,0 0 5-15,9 0-5 0,-9 0 5 0,0 0-5 16,0 0 5-16,0 0-5 0,0 0 4 0,0 0-4 0,0 0 5 16,0 0-5-16,0 0 3 0,0 0-3 0,0 0 3 15,0 0-3-15,0 0 1 0,0 0-1 0,-11-8 2 16,-19-27-2-16,2 2-2052 0</inkml:trace>
  <inkml:trace contextRef="#ctx0" brushRef="#br0" timeOffset="101">5708 4304 1782 0,'0'0'0'0,"0"0"0"16,0 0 0-16,0 0 73 0,0 0-73 0,0 0 73 16,-21-14-73-16,21 14 86 0,0 0-86 0,0 0 87 15,9 9-87-15,-9-9 35 0,0 0-35 0,17 17 36 16,15 23-36-16,-32-40 8 0,0 0-8 0,41 60 8 16,8 17-8-16,-49-77 1 0,0 0-1 0,55 84 1 15,-2 5-1-15,-53-89 0 0,0 0 0 0,51 74 0 16,-2-19 0-16,-49-55 0 0,0 0 0 0,49 37 0 15,-8-20 0-15,-41-17 2 0,0 0-2 0,46 7 2 16,-2-17-2-16,-44 10 8 0,0 0-8 0,49-23 9 0,6-17-9 16,-55 40 16-16,0 0-16 0,55-52 17 0,5-17-17 15,-60 69 18-15,0 0-18 0,70-73 19 0,11 1-19 16,-81 72 28-16,0 0-28 0,82-73 29 0,-5 0-29 16,-77 73 28-16,0 0-28 0,76-72 28 0,-7 4-28 15,-69 68 29-15,0 0-29 0,67-60 30 0,-9 11-30 16,-58 49 25-16,0 0-25 0,51-38 26 0,-10 14-26 0,-41 24 18 15,0 0-18-15,30-19 18 0,-14 7-18 0,-16 12 11 16,0 0-11-16,12-4 11 0,-7 4-11 0,-5 0 2 16,0 0-2-16,-5 12 3 0,-23 20-3 0,28-32 0 0,0 0 0 15,-41 39 0-15,-12 12 0 0,2 0-1866 0</inkml:trace>
  <inkml:trace contextRef="#ctx0" brushRef="#br0" timeOffset="102">6193 4486 1726 0,'0'0'0'0,"0"0"0"16,0 0 0-16,0 0 8 0,0 0-8 0,21 12 8 15,11 3-8-15,-32-15 21 0,0 0-21 0,46 31 22 16,8 27-22-16,-54-58 41 0,0 0-41 0,64 65 41 15,7 15-41-15,-71-80 24 0,0 0-24 0,67 73 25 16,-11-16-25-16,-56-57 21 0,0 0-21 0,53 48 21 0,-7-18-21 16,-46-30 17-16,0 0-17 0,37 22 18 0,-7-13-18 15,-30-9 16-15,0 0-16 0,32 0 17 0,3-12-17 16,-35 12 18-16,0 0-18 0,37-21 18 0,3-7-18 16,-40 28 20-16,0 0-20 0,45-45 20 0,6-15-20 15,-51 60 37-15,0 0-37 0,49-73 38 0,4-12-38 16,-53 85 53-16,0 0-53 0,51-79 54 0,-5 13-54 0,-46 66 60 15,0 0-60-15,41-57 61 0,-6 5-61 0,-35 52 59 16,0 0-59-16,28-40 60 0,-3 11-60 0,-25 29 47 16,0 0-47-16,19-20 48 0,-5 8-48 0,-14 12 32 0,0 0-32 15,13-5 32-15,-13 5-32 0,0 0 21 16,0 0-21-16,8 0 21 0,-8 0-21 0,0 0 12 16,0 0-12-16,0 0 13 0,2 17-13 0,-2-17 3 0,0 0-3 15,0 13 3-15,0-6-3 0,0 1-2007 0</inkml:trace>
  <inkml:trace contextRef="#ctx0" brushRef="#br0" timeOffset="103">8234 6242 1379 0,'0'0'0'0,"0"0"0"0,0 0 0 16,0 0 54-16,0 0-54 0,0 0 55 0,0 0-55 15,0 0 117-15,0 0-117 0,0 0 117 0,0 0-117 16,0 0 84-16,0 0-84 0,0 0 84 0,0 0-84 0,0 0 45 16,0 0-45-16,0 0 46 0,0 0-46 0,0 0 28 15,0 0-28-15,0 0 29 0,0 0-29 0,0 0 21 0,0 0-21 16,17-15 21-16,10 6-21 0,-27 9 16 0,0 0-16 15,40-9 17-15,12 1-17 0,-52 8 11 0,0 0-11 16,61-11 12-16,8-3-12 0,-69 14 9 0,0 0-9 16,76-22 9-16,0-2-9 0,-76 24 8 0,0 0-8 0,86-26 8 15,4-5-8-15,-90 31 9 0,0 0-9 0,92-30 9 16,1-6-9-16,-93 36 10 0,0 0-10 0,96-37 11 16,11-2-11-16,-107 39 10 0,0 0-10 0,113-37 11 15,0-6-11-15,-113 43 12 0,0 0-12 0,120-42 12 16,5-3-12-16,-125 45 18 0,0 0-18 0,126-39 19 15,-12-6-19-15,-114 45 21 0,0 0-21 0,111-44 21 16,-1 3-21-16,-110 41 23 0,0 0-23 0,104-40 23 16,-9 4-23-16,-95 36 23 0,0 0-23 0,93-37 24 15,-3-4-24-15,-90 41 24 0,0 0-24 0,87-38 24 16,-10 5-24-16,-77 33 24 0,0 0-24 0,73-33 24 16,-10 2-24-16,-63 31 19 0,0 0-19 0,58-30 20 0,-3 1-20 15,-55 29 16-15,0 0-16 0,48-31 16 0,-6 7-16 16,-42 24 13-16,0 0-13 0,35-21 14 0,-15 9-14 15,-20 12 11-15,0 0-11 0,14-9 12 0,-14 9-12 16,0 0 10-16,0 0-10 0,9-7 11 0,-9 7-11 16,0 0 10-16,0 0-10 0,0 0 10 0,0 0-10 15,0 0 8-15,0 0-8 0,0 0 8 0,-25-3-8 16,25 3 7-16,0 0-7 0,-39 7 8 0,-12 1-8 16,51-8 6-16,0 0-6 0,-58 16 7 0,-4 1-7 0,62-17 3 15,0 0-3-15,-69 21 3 0,-14 5-3 0,83-26 1 16,0 0-1-16,-88 29 2 0,-3 1-2 0,91-30 1 0,0 0-1 15,-99 31 2-15,-11 0-2 0,110-31 0 0,0 0 0 16,-111 35 1-16,-2 3-1 0,113-38 0 0,0 0 0 16,-118 45 1-16,-9 0-1 0,127-45 0 0,0 0 0 15,-130 52 1-15,3 0-1 0,127-52 0 0,0 0 0 16,-127 53 1-16,1-1-1 0,126-52 0 0,0 0 0 0,-121 49 1 16,3-4-1-16,118-45 0 0,0 0 0 0,-113 45 1 15,5 7-1-15,108-52 0 0,0 0 0 0,-99 45 0 16,16-6 0-16,83-39 0 0,0 0 0 0,-72 33 0 15,10-5 0-15,62-28 0 0,0 0 0 0,-46 21 0 16,15-9 0-16,31-12 0 0,0 0 0 0,-18 8 0 16,4-1 0-16,14-7-1 0,0 0 1 0,-9 4-1 15,9-4 1-15,0 0-4 0,0 0 4 0,0 0-3 16,4 5 3-16,-4-5-6 0,0 0 6 0,16 3-6 16,22-9 6-16,-38 6-14 0,0 0 14 0,51-13-13 0,17-4 13 15,-68 17-18-15,0 0 18 0,84-28-17 0,17-11 17 16,-101 39-13-16,0 0 13 0,113-42-12 0,5-3 12 15,-118 45-10-15,0 0 10 0,127-52-10 0,16-1 10 16,-143 53-5-16,0 0 5 0,153-59-5 0,20-7 5 16,-173 66-3-16,0 0 3 0,180-73-2 0,5-3 2 15,-185 76-2-15,0 0 2 0,180-73-1 0,-9 1 1 16,-171 72-1-16,0 0 1 0,168-66-1 0,-6 5 1 0,-162 61-1 16,0 0 1-16,153-52 0 0,-3-3 0 0,-150 55 0 15,0 0 0-15,140-48 0 0,-15 6 0 0,-125 42 0 16,0 0 0-16,115-36 0 0,-11 8 0 0,-104 28 0 0,0 0 0 15,86-21 0-15,-15 6 0 0,-71 15 0 0,0 0 0 16,49-9 1-16,-21 6-1 0,-28 3 1 0,0 0-1 16,18-4 1-16,-9 2-1 0,-9 2 2 0,0 0-2 15,0 0 2-15,9 0-2 0,-9 0 2 0,0 0-2 16,0 0 3-16,0 0-3 0,0 0 3 0,0 0-3 16,-18 6 4-16,-26 6-4 0,44-12 4 0,0 0-4 15,-60 19 5-15,-21 10-5 0,81-29 5 0,0 0-5 0,-90 37 5 16,-11 2-5-16,101-39 5 0,0 0-5 0,-104 49 6 15,-9 1-6-15,113-50 5 0,0 0-5 0,-114 48 5 16,2 1-5-16,112-49 4 0,0 0-4 0,-116 52 5 16,-9 3-5-16,125-55 3 0,0 0-3 0,-138 62 4 15,-10 6-4-15,148-68 2 0,0 0-2 0,-145 61 2 16,15-6-2-16,130-55 2 0,0 0-2 0,-125 50 2 16,6-7-2-16,119-43 1 0,0 0-1 0,-100 37 1 15,19-8-1-15,81-29 1 0,0 0-1 0,-62 23 1 0,29-11-1 16,33-12 0-16,0 0 0 0,-22 8 1 0,8-4-1 15,14-4 1-15,0 0-1 0,-5 5 1 0,5-5-1 16,0 0 1-16,0 0-1 0,-9 0 2 0,9 0-2 16,0 0 1-16,0 0-1 0,18-3 2 0,22-10-2 15,-40 13 1-15,0 0-1 0,60-17 2 0,27-14-2 16,-87 31 1-16,0 0-1 0,107-40 2 0,15-10-2 0,-122 50 1 16,0 0-1-16,136-64 2 0,9-9-2 15,-145 73 1-15,0 0-1 0,153-79 1 0,4 1-1 0,-157 78 1 16,0 0-1-16,155-81 1 0,-7 4-1 0,-148 77 1 15,0 0-1-15,141-78 2 0,2 2-2 0,-143 76 2 16,0 0-2-16,127-72 2 0,-5 11-2 0,-122 61 3 0,0 0-3 16,101-52 3-16,-17 12-3 0,-84 40 4 0,0 0-4 15,67-29 4-15,-30 6-4 0,-37 23 5 0,0 0-5 16,27-13 6-16,-8 6-6 0,-19 7 5 0,0 0-5 16,13-4 6-16,-13 4-6 0,0 0 4 0,0 0-4 0,8-5 5 15,-8 5-5-15,0 0 2 0,0 0-2 0,0 0 2 16,0 0-2-16,0 0 0 0,0 0 0 0,0 12 1 15,-8 16-1-15,8-28-1 0,0 0 1 0,-18 36-1 16,-12 4 1-16,2 2-2011 0</inkml:trace>
  <inkml:trace contextRef="#ctx0" brushRef="#br0" timeOffset="104">13102 15606 2118 0,'0'0'0'0,"0"0"0"16,0 0 0-16,0 0 129 0,0 0-129 0,0 0 129 15,0 0-129-15,0 0 201 0,0 0-201 0,0 0 202 16,0 0-202-16,0 0 88 0,0 0-88 0,0 0 88 15,0 0-88-15,0 0 51 0,0 0-51 0,0 0 51 16,0 0-51-16,0 0 28 0,0 0-28 0,0 0 29 16,0 0-29-16,0 0 25 0,0 0-25 0,-7-21 25 15,0 11-25-15,7 10 24 0,0 0-24 0,-11-12 24 0,-1-2-24 16,12 14 26-16,0 0-26 0,-10-12 26 16,1 2-26-16,9 10 25 0,0 0-25 0,-13-7 26 0,-1-5-26 15,14 12 30-15,0 0-30 0,-14-7 31 0,-3 1-31 16,17 6 31-16,0 0-31 0,-18-5 32 0,4 2-32 15,14 3 29-15,0 0-29 0,-13-2 29 0,5 2-29 16,8 0 18-16,0 0-18 0,-16 14 18 0,-16 19-18 16,32-33 11-16,0 0-11 0,-30 60 11 0,4 32-11 0,26-92 5 15,0 0-5-15,-16 99 6 0,12-8-6 0,4-91 0 16,0 0 0-16,2 85 0 0,7-9 0 0,-9-76-2 16,0 0 2-16,12 68-1 0,11-13 1 0,-23-55-6 0,0 0 6 15,23 43-5-15,3-11 5 0,-26-32-11 0,0 0 11 16,29 19-11-16,9-11 11 0,-38-8-14 0,0 0 14 15,37 0-13-15,4-7 13 0,-41 7-19 0,0 0 19 16,35-13-19-16,-3-8 19 0,-32 21-11 0,0 0 11 16,32-35-11-16,0-13 11 0,-32 48-7 0,0 0 7 0,31-56-7 15,-8-1 7-15,-23 57-4 0,0 0 4 16,18-60-3-16,-9-11 3 0,-9 71-1 0,0 0 1 0,9-82-1 16,-9-9 1-16,0 91-1 0,0 0 1 0,-6-99 0 15,-4 0 0-15,10 99 0 0,0 0 0 0,-11-97 0 16,-3-5 0-16,14 102 0 0,0 0 0 0,-14-88 0 15,5 17 0-15,9 71 0 0,0 0 0 0,-9-60 0 16,-7 11 0-16,16 49 0 0,0 0 0 0,-14-41 0 16,0 1 0-16,14 40 0 0,0 0 0 0,-10-30 0 15,6 13 0-15,4 17 0 0,0 0 0 0,0-9 0 0,0 3 0 16,0 6 0-16,0 0 0 0,0 0 0 0,0 0 0 16,0 0 0-16,0 0 0 0,0 0 0 0,0 0 0 15,0 0 0-15,0 0 0 0,0 0 0 0,0 0 0 16,0 0-1-16,0 0 1 0,4 17-1 0,11 33 1 15,-15-50-6-15,0 0 6 0,22 78-5 0,0 43 5 16,-22-121-12-16,0 0 12 0,23 135-12 0,4 7 12 16,-27-142-22-16,0 0 22 0,32 135-21 0,3-14 21 0,-35-121-22 15,0 0 22-15,39 107-21 0,3-20 21 0,-42-87-21 16,0 0 21-16,46 73-20 0,-4-15 20 0,-42-58-17 16,0 0 17-16,44 49-17 0,0-15 17 0,-44-34-17 15,0 0 17-15,43 21-16 0,-3-19 16 0,-40-2-13 0,0 0 13 16,46-16-12-16,5-18 12 0,-51 34-17 0,0 0 17 15,46-59-16-15,-19-28 16 0,-27 87-31 0,0 0 31 16,14-98-30-16,-21-6 30 0,1 2-2242 0</inkml:trace>
  <inkml:trace contextRef="#ctx0" brushRef="#br0" timeOffset="105">14021 14561 2308 0,'0'0'0'0,"0"0"0"15,-7 7 0-15,7-7 21 0,0 0-21 0,0 0 22 0,0 0-22 16,0 0 12-16,0 0-12 0,0 0 12 0,7 7-12 15,-7-7 82-15,0 0-82 0,2 10 82 0,7 18-82 16,-9-28 47-16,0 0-47 0,12 45 48 0,-1 24-48 16,-11-69 41-16,0 0-41 0,16 83 41 0,6 16-41 15,-22-99 34-15,0 0-34 0,23 105 35 0,-3 8-35 16,-20-113 22-16,0 0-22 0,17 109 23 0,1-14-23 0,-18-95 15 16,0 0-15-16,21 81 15 0,7-18-15 0,-28-63 9 15,0 0-9-15,20 45 9 0,-10-14-9 0,-10-31 6 0,0 0-6 16,11 24 7-16,-2-1-7 0,-9-23 5 0,0 0-5 15,9 19 5-15,-4-7-5 0,-5-12 1 0,0 0-1 16,5 7 1-16,2 0-1 0,-7-7-2 0,0 0 2 16,2 6-2-16,-2-6 2 0,0 0-2115 0</inkml:trace>
  <inkml:trace contextRef="#ctx0" brushRef="#br0" timeOffset="106">14363 16229 2174 0,'0'0'0'0,"0"0"0"0,0 0 0 15,0 0 9-15,0 0-9 0,0 0 9 0,7 7-9 16,-7-7 20-16,0 0-20 0,0 0 20 0,0 0-20 16,0 0 84-16,0 0-84 0,-1 5 84 0,1-5-84 15,0 0 54-15,0 0-54 0,5 7 54 0,-5-7-54 16,0 0 42-16,0 0-42 0,0 7 42 0,0-7-42 0,0 0 34 16,0 0-34-16,0 0 34 0,11-21-34 0,-11 21 19 15,0 0-19-15,3-39 20 0,-6-17-20 0,1 1-1965 16</inkml:trace>
  <inkml:trace contextRef="#ctx0" brushRef="#br0" timeOffset="107">14857 15433 1995 0,'0'0'0'0,"0"0"0"16,13 4 0-16,-13-4 43 0,0 0-43 0,14 5 44 16,9 2-44-16,-23-7 93 0,0 0-93 0,31 3 94 15,5-8-94-15,-36 5 51 0,0 0-51 0,40-12 51 16,-3-5-51-16,-37 17 19 0,0 0-19 0,37-26 20 16,2-9-20-16,-39 35 19 0,0 0-19 0,37-43 19 0,-5-7-19 15,-32 50 17-15,0 0-17 0,26-47 17 0,-8 7-17 16,-18 40 24-16,0 0-24 0,11-35 24 0,-3 4-24 15,-8 31 27-15,0 0-27 0,4-29 28 0,-13-1-28 16,9 30 26-16,0 0-26 0,-18-34 27 0,-13-18-27 16,31 52 29-16,0 0-29 0,-46-59 29 0,-16-5-29 15,62 64 27-15,0 0-27 0,-63-57 28 0,4 17-28 16,59 40 23-16,0 0-23 0,-51-29 24 0,4 10-24 0,47 19 11 16,0 0-11-16,-46 5 12 0,0 29-12 0,46-34 3 15,0 0-3-15,-49 63 4 0,3 39-4 0,46-102 0 16,0 0 0-16,-39 118 0 0,14 10 0 0,25-128-1 0,0 0 1 15,-14 121 0-15,19-14 0 0,-5-107-3 0,0 0 3 16,18 92-2-16,10-21 2 0,-28-71-5 0,0 0 5 16,39 57-5-16,12-12 5 0,-51-45-5 0,0 0 5 15,58 36-5-15,6-12 5 0,-64-24-3 0,0 0 3 16,74 12-2-16,18-17 2 0,-92 5-1 0,0 0 1 0,97-14-1 16,1-8 1-16,-98 22 0 0,0 0 0 0,99-26 0 15,-7-2 0-15,-92 28 4 0,0 0-4 0,86-26 5 16,-3-3-5-16,-83 29 9 0,0 0-9 0,78-28 10 15,-15 2-10-15,-63 26 8 0,0 0-8 0,59-26 8 16,-10-10-8-16,2 1-2070 0</inkml:trace>
  <inkml:trace contextRef="#ctx0" brushRef="#br0" timeOffset="108">16088 14493 2084 0,'0'0'0'0,"0"0"0"0,0 0 0 0,0 0 115 15,0 0-115-15,0 0 115 0,0 0-115 0,0 0 155 16,0 0-155-16,0 0 156 0,0 0-156 0,0 0 81 16,0 0-81-16,37-8 81 0,8-15-81 0,-45 23 33 0,0 0-33 15,60-31 34-15,14-7-34 0,-74 38 17 0,0 0-17 16,84-36 17-16,10 8-17 0,-94 28 13 0,0 0-13 15,86-16 13-15,-1 16-13 0,-85 0 8 0,0 0-8 16,74 18 8-16,-12 16-8 0,-62-34 3 0,0 0-3 0,46 49 3 16,-13 10-3-16,-33-59 2 0,0 0-2 0,18 59 2 15,-15-1-2-15,-3-58 0 0,0 0 0 0,-5 56 0 16,-11-3 0-16,16-53 0 0,0 0 0 0,-25 57 0 16,-10 6 0-16,35-63-1 0,0 0 1 0,-37 62-1 15,-11-5 1-15,48-57-1 0,0 0 1 0,-40 49 0 16,10-16 0-16,30-33 0 0,0 0 0 0,-21 24 0 15,10-10 0-15,11-14 0 0,0 0 0 0,-3 8 0 16,3-8 0-16,0 0 0 0,0 0 0 0,8 4 1 16,15-9-1-16,-23 5 3 0,0 0-3 0,41-13 3 15,22-6-3-15,-63 19 5 0,0 0-5 0,85-26 6 0,26-12-6 16,-111 38 10-16,0 0-10 0,125-43 10 0,15-5-10 16,-140 48 18-16,0 0-18 0,144-49 18 0,-8 6-18 15,-136 43 31-15,0 0-31 0,131-33 31 0,-17 11-31 16,-114 22 36-16,0 0-36 0,99-13 37 0,-25 12-37 15,-74 1 33-15,0 0-33 0,60 3 33 0,-23 2-33 16,-37-5 30-16,0 0-30 0,30 9 31 0,-1 0-31 0,-29-9 18 16,0 0-18-16,19 8 19 0,-1-4-19 0,-18-4 13 15,0 0-13-15,5-23 13 0,-16-36-13 0,1 1-2442 16</inkml:trace>
  <inkml:trace contextRef="#ctx0" brushRef="#br0" timeOffset="109">14272 16201 1110 0,'0'0'0'0,"0"0"0"16,0 0 0-16,0 0 61 0,0 0-61 0,0 0 62 16,0 0-62-16,0 0 121 0,0 0-121 0,0 0 121 15,0 0-121-15,0 0 78 0,0 0-78 0,0 0 79 16,0 0-79-16,0 0 49 0,0 0-49 0,0 0 50 15,0 0-50-15,0 0 31 0,0 0-31 0,0 0 31 16,0 0-31-16,0 0 24 0,0 0-24 0,0 0 24 16,0 0-24-16,0 0 21 0,0 0-21 0,10-24 21 15,-3-3-21-15,-7 27 18 0,0 0-18 0,7-26 19 16,-7 10-19-16,0 16 22 0,0 0-22 0,0-9 23 16,0 9-23-16,0 0 20 0,0 0-20 0,0-8 21 15,0 8-21-15,0 0 19 0,0 0-19 0,0 0 20 0,0 0-20 16,0 0 20-16,0 0-20 0,0 0 21 0,0 0-21 15,0 0 17-15,0 0-17 0,0 0 17 0,0 0-17 16,0 0 16-16,0 0-16 0,14 27 17 0,4 24-17 16,-18-51 9-16,0 0-9 0,16 50 10 0,0-16-10 15,-16-34 5-15,0 0-5 0,14 28 6 0,4-7-6 16,-18-21 2-16,0 0-2 0,19 14 3 0,6-7-3 0,-25-7 1 16,0 0-1-16,28 0 1 0,-5-7-1 0,-23 7 0 15,0 0 0-15,14-12 1 0,-2-6-1 0,-12 18 1 16,0 0-1-16,6-17 1 0,-3 7-1 0,-3 10 2 0,0 0-2 15,5-7 2-15,-5 7-2 0,0 0 5 0,0 0-5 16,0-12 5-16,-5 1-5 0,5 11 10 0,0 0-10 16,-9-15 11-16,-3-3-11 0,12 18 15 0,0 0-15 15,-12-17 16-15,-4 1-16 0,16 16 11 0,0 0-11 16,-14-10 11-16,5 5-11 0,9 5 9 0,0 0-9 0,-13-2 9 16,3 6-9-16,10-4 3 0,0 0-3 0,-9 3 4 15,2 1-4-15,7-4 0 0,0 0 0 0,-5 3 1 16,5-3-1-16,0 0-1 0,0 0 1 0,-11 7 0 15,11-7 0-15,0 0-4 0,0 0 4 0,-3 7-3 16,3-7 3-16,0 0-10 0,0 0 10 0,1 7-10 16,-1-7 10-16,0 0-15 0,0 0 15 0,4 7-14 15,-4-7 14-15,0 0-16 0,0 0 16 0,0 7-16 16,0-7 16-16,0 0-15 0,0 0 15 0,3 6-14 16,-3-6 14-16,0 0-5 0,0 0 5 0,0 0-4 0,6 7 4 15,-6-7 0-15,0 0 0 0,0 0 0 0,0 0 0 16,0 0 3-16,0 0-3 0,0 0 3 0,0 0-3 15,0 0 12-15,0 0-12 0,0 0 12 0,0 0-12 16,0 0 20-16,0 0-20 0,0 0 20 0,0 0-20 16,0 0 25-16,0 0-25 0,0 0 26 0,0 0-26 15,0 0 21-15,0 0-21 0,0 0 22 0,0 0-22 16,0 0 11-16,0 0-11 0,0 0 12 0,0 7-12 16,0-7 3-16,0 0-3 0,0 0 3 0,9 7-3 0,-9-7 0 15,0 0 0-15,0 0 0 0,8 5 0 0,-8-5-2 16,0 0 2-16,0 0-1 0,0 0 1 0,0 0-6 15,0 0 6-15,0-8-5 0,-17-34 5 0,17 42-7 0,0 0 7 16,-29-43-7-16,-11 10 7 0,-1 0-1699 0</inkml:trace>
  <inkml:trace contextRef="#ctx0" brushRef="#br0" timeOffset="110">13266 17072 1905 0,'0'0'0'0,"0"0"0"0,-7 3 0 0,7-3 83 16,0 0-83-16,0 0 84 0,0 0-84 0,0 0 122 15,0 0-122-15,0 0 122 0,9 4-122 0,-9-4 50 0,0 0-50 16,19-2 50-16,17-3-50 0,-36 5 25 0,0 0-25 16,44-14 26-16,14-8-26 0,-58 22 16 0,0 0-16 15,63-26 17-15,12-2-17 0,-75 28 11 0,0 0-11 16,79-24 11-16,18-2-11 0,-97 26 11 0,0 0-11 16,108-28 12-16,8-3-12 0,-116 31 11 0,0 0-11 0,123-35 11 15,8-1-11-15,-131 36 11 0,0 0-11 0,138-36 12 16,4-1-12-16,-142 37 14 0,0 0-14 0,154-41 15 15,1-8-15-15,-155 49 15 0,0 0-15 0,161-52 16 16,-1-1-16-16,-160 53 22 0,0 0-22 0,154-50 23 16,1 1-23-16,-155 49 37 0,0 0-37 0,150-45 37 15,-6 2-37-15,-144 43 37 0,0 0-37 0,147-45 37 16,-1-5-37-16,-146 50 36 0,0 0-36 0,148-51 37 16,-7 0-37-16,-141 51 41 0,0 0-41 0,136-47 41 15,-10 9-41-15,-126 38 37 0,0 0-37 0,119-33 38 16,-4 3-38-16,-115 30 29 0,0 0-29 0,108-27 30 0,-4-3-30 15,-104 30 25-15,0 0-25 0,99-27 25 0,-4 2-25 16,-95 25 15-16,0 0-15 0,95-22 15 0,-5-6-15 16,-90 28 9-16,0 0-9 0,86-26 9 0,-8 4-9 15,-78 22 8-15,0 0-8 0,71-21 8 0,-8 4-8 16,-63 17 6-16,0 0-6 0,60-16 6 0,-2-3-6 16,-58 19 6-16,0 0-6 0,48-17 6 0,-11 8-6 0,-37 9 7 15,0 0-7-15,25-5 8 0,-9 3-8 0,-16 2 8 16,0 0-8-16,8 0 8 0,-8 0-8 0,0 0 7 15,0 0-7-15,7 0 7 0,-7 0-7 0,0 0 5 0,0 0-5 16,0 0 6-16,0-8-6 0,0 8 2 0,0 0-2 16,-15 8 2-16,-31 10-2 0,46-18-1 0,0 0 1 15,-67 22-1-15,-27 1 1 0,2-1-2436 0</inkml:trace>
  <inkml:trace contextRef="#ctx0" brushRef="#br0" timeOffset="111">13660 17328 1871 0,'0'0'0'0,"19"-5"0"0,34-11 0 0,-53 16 28 16,0 0-28-16,72-22 28 0,15-4-28 0,-87 26 99 15,0 0-99-15,98-30 100 0,12-6-100 0,-110 36 88 0,0 0-88 16,111-41 89-16,7-6-89 0,-118 47 47 0,0 0-47 16,127-49 48-16,19-3-48 0,-146 52 46 0,0 0-46 15,161-55 47-15,10-5-47 0,-171 60 40 0,0 0-40 16,171-58 40-16,2 5-40 0,-173 53 40 0,0 0-40 16,176-54 40-16,8-3-40 0,-184 57 28 0,0 0-28 0,196-61 28 15,7 1-28-15,-203 60 21 0,0 0-21 0,202-57 22 16,6 5-22-16,-208 52 21 0,0 0-21 0,209-52 21 15,2 2-21-15,-211 50 23 0,0 0-23 0,203-50 24 16,-4 3-24-16,-199 47 24 0,0 0-24 0,189-49 24 16,-19 4-24-16,-170 45 22 0,0 0-22 0,162-43 22 15,-18 5-22-15,-144 38 20 0,0 0-20 0,129-29 20 16,-21 8-20-16,-108 21 21 0,0 0-21 0,84-16 21 16,-25 9-21-16,-59 7 29 0,0 0-29 0,40-7 29 15,-17 2-29-15,-23 5 31 0,0 0-31 0,13-1 31 16,-6 1-31-16,-7 0 29 0,0 0-29 0,0 0 30 0,0 0-30 15,0 0 28-15,0 0-28 0,0 0 28 0,0 0-28 16,0 0 23-16,0 0-23 0,0 0 24 0,0 0-24 16,0 0 21-16,0 0-21 0,0 0 21 0,0 0-21 15,0 0 17-15,0 0-17 0,0 0 17 0,0 0-17 16,0 0 14-16,0 0-14 0,0 0 15 0,0 0-15 16,0 0 6-16,0 0-6 0,1 19 7 0,-11 22-7 15,-3 2-2500-15</inkml:trace>
  <inkml:trace contextRef="#ctx0" brushRef="#br0" timeOffset="112">11199 15329 2521 0,'0'0'0'0,"0"0"0"16,0 0 0-16,0 0 111 0,0 0-111 0,0 0 112 16,0 0-112-16,0 0 135 0,0 0-135 0,0 0 135 15,0 0-135-15,0 0 61 0,0 0-61 0,9 21 62 16,1-11-62-16,-10-10 14 0,0 0-14 0,27 23 15 15,10 15-15-15,-37-38 9 0,0 0-9 0,49 52 9 16,18 21-9-16,-67-73 6 0,0 0-6 0,73 86 6 16,11 11-6-16,-84-97 5 0,0 0-5 0,88 99 5 15,-3-4-5-15,-85-95 4 0,0 0-4 0,85 85 4 16,12-2-4-16,-97-83 4 0,0 0-4 0,102 78 4 16,-7-4-4-16,-95-74 6 0,0 0-6 0,90 64 6 0,-17-14-6 15,-73-50 6-15,0 0-6 0,67 44 7 0,-4-5-7 16,-63-39 8-16,0 0-8 0,58 33 9 0,-12-10-9 15,-46-23 10-15,0 0-10 0,32 17 10 0,-14-8-10 16,-18-9 8-16,0 0-8 0,8 5 9 0,-8-5-9 16,0 0 5-16,0 0-5 0,-3-14 5 0,-20-29-5 0,23 43 2 15,0 0-2-15,-39-63 2 0,-8-20-2 0,-1 0-2427 16</inkml:trace>
  <inkml:trace contextRef="#ctx0" brushRef="#br0" timeOffset="113">11966 14680 2275 0,'0'0'0'0,"0"0"0"16,0 0 0-16,0 0 38 0,0 0-38 0,0 0 38 15,-9 7-38-15,9-7 121 0,0 0-121 0,0 0 122 16,0 0-122-16,0 0 83 0,0 0-83 0,0 16 83 15,0 22-83-15,0-38 33 0,0 0-33 0,-3 69 34 16,-11 49-34-16,14-118 20 0,0 0-20 0,-27 156 21 16,-10 60-21-16,37-216 16 0,0 0-16 0,-49 277 16 15,-4 27-16-15,53-304 26 0,0 0-26 0,-42 272 26 16,6-47-26-16,36-225 26 0,0 0-26 0,-30 187 26 0,6-24-26 16,24-163 26-16,0 0-26 0,-23 140 26 0,9-19-26 15,14-121 26-15,0 0-26 0,-13 97 26 0,4-26-26 16,9-71 25-16,0 0-25 0,-8 52 25 0,4-25-25 15,4-27 22-15,0 0-22 0,-2 21 23 0,2-4-23 16,0-17 18-16,0 0-18 0,0 14 18 0,0-5-18 16,0-9 15-16,0 0-15 0,0 7 15 0,0 0-15 15,0-7 9-15,0 0-9 0,6 12 10 0,6 9-10 0,-12-21 6 16,0 0-6-16,18 19 6 0,12-9-6 0,-30-10 0 16,0 0 0-16,24-19 0 0,-18-38 0 0,2 0-2415 15</inkml:trace>
  <inkml:trace contextRef="#ctx0" brushRef="#br0" timeOffset="114">19106 15798 2487 0,'0'0'0'0,"0"0"0"0,0 0 0 16,0 0 103-16,0 0-103 0,0 0 103 0,0 0-103 15,0 0 167-15,0 0-167 0,0 0 167 0,0 0-167 16,0 0 59-16,0 0-59 0,0 0 60 0,0 0-60 15,0 0 15-15,0 0-15 0,30 37 16 0,22 9-16 0,-52-46 11 16,0 0-11-16,63 66 12 0,6 15-12 0,-69-81 6 16,0 0-6-16,74 94 7 0,4 1-7 0,-78-95 3 15,0 0-3-15,81 94 3 0,2-3-3 0,-83-91 4 0,0 0-4 16,79 87 4-16,-7-4-4 0,-72-83 4 16,0 0-4-16,67 74 4 0,-1-10-4 0,-66-64 5 0,0 0-5 15,54 49 5-15,-15-18-5 0,-39-31 3 0,0 0-3 16,32 19 4-16,-16-7-4 0,-16-12 1 0,0 0-1 15,12 7 1-15,-3-4-1 0,-9-3 0 0,0 0 0 0,5-31 0 16,-5-48 0-16,0 79-3 0,0 0 3 0,-9-106-2 16,-12-20 2-16,0 1-2377 0</inkml:trace>
  <inkml:trace contextRef="#ctx0" brushRef="#br0" timeOffset="115">19965 15731 2062 0,'0'0'0'0,"0"0"0"16,0 0 0-16,0 0 38 0,0 0-38 0,0 0 38 15,0 7-38-15,0-7 57 0,0 0-57 0,0 0 58 16,0 0-58-16,0 0 118 0,0 0-118 0,-7 0 119 16,7 0-119-16,0 0 61 0,0 0-61 0,0 0 62 0,0 12-62 15,0-12 51-15,0 0-51 0,-8 31 51 16,-10 43-51-16,18-74 44 0,0 0-44 0,-28 97 45 0,-8 16-45 16,36-113 33-16,0 0-33 0,-40 126 33 0,-10 7-33 15,50-133 24-15,0 0-24 0,-52 137 24 0,-5-2-24 16,57-135 20-16,0 0-20 0,-60 135 20 0,4-3-20 15,56-132 23-15,0 0-23 0,-46 112 23 0,11-13-23 16,35-99 25-16,0 0-25 0,-30 81 26 0,8-22-26 16,22-59 28-16,0 0-28 0,-15 40 28 0,4-13-28 0,11-27 27 15,0 0-27-15,-4 18 28 0,1-8-28 0,3-10 26 16,0 0-26-16,0 7 27 0,0-7-27 0,0 0 20 16,0 0-20-16,-2 9 21 0,2-9-21 0,0 0 17 0,0 0-17 15,0-9 17-15,14-20-17 0,-14 29 1 0,0 0-1 16,23-47 2-16,5-19-2 0,2-1-2413 0</inkml:trace>
  <inkml:trace contextRef="#ctx0" brushRef="#br0" timeOffset="116">20809 15558 2297 0,'0'0'0'0,"0"0"0"0,0 0 0 16,0 0 16-16,0 0-16 0,0 0 17 0,0 7-17 15,0-7 75-15,0 0-75 0,0 0 76 0,0 0-76 16,0 0 123-16,0 0-123 0,1 7 123 0,3 8-123 16,-4-15 57-16,0 0-57 0,7 45 58 0,4 43-58 15,-11-88 47-15,0 0-47 0,12 106 47 0,-7 12-47 0,-5-118 36 16,0 0-36-16,7 123 36 0,4 8-36 0,-11-131 25 16,0 0-25-16,12 130 25 0,1-4-25 0,-13-126 19 0,0 0-19 15,12 113 19-15,0-22-19 0,-12-91 13 0,0 0-13 16,13 75 13-16,-3-15-13 0,-10-60 9 0,0 0-9 15,5 45 10-15,1-19-10 0,-6-26 5 0,0 0-5 16,3 18 5-16,-3-5-5 0,0-13 1 0,0 0-1 0,4 7 2 16,6-8-2-16,-10 1 0 0,0 0 0 0,7-30 0 15,-7-41 0-15,0 0-2306 0</inkml:trace>
  <inkml:trace contextRef="#ctx0" brushRef="#br0" timeOffset="117">21146 15475 2084 0,'0'0'0'0,"0"0"0"16,0 0 0-16,0 0 39 0,0 0-39 0,0 0 40 15,0-7-40-15,0 7 67 0,0 0-67 0,0 0 67 16,0 0-67-16,0 0 125 0,0 0-125 0,-8 5 126 0,8-5-126 16,0 0 55-16,0 0-55 0,6 16 56 0,-4 20-56 15,-2-36 41-15,0 0-41 0,0 59 42 0,-2 27-42 16,2-86 33-16,0 0-33 0,0 108 33 0,5 28-33 15,-5-136 23-15,0 0-23 0,5 142 24 0,-1 5-24 16,-4-147 20-16,0 0-20 0,3 142 20 0,3-3-20 16,-6-139 18-16,0 0-18 0,3 122 18 0,-3-19-18 0,0-103 15 15,0 0-15-15,4 81 16 0,-3-21-16 0,-1-60 13 16,0 0-13-16,4 44 14 0,0-18-14 0,-4-26 15 16,0 0-15-16,0 15 16 0,0-6-16 0,0-9 11 15,0 0-11-15,0 0 12 0,0 0-12 0,0 0 8 0,0 0-8 16,-23-24 8-16,-14-44-8 0,37 68 4 0,0 0-4 15,-46-85 4-15,2-6-4 0,0-3-2241 0</inkml:trace>
  <inkml:trace contextRef="#ctx0" brushRef="#br0" timeOffset="118">20279 16229 2051 0,'0'0'0'0,"0"0"0"15,0 0 0-15,0 0 28 0,0 0-28 0,15 7 29 16,-1-3-29-16,-14-4 89 0,0 0-89 0,35 5 90 0,23-4-90 16,-58-1 101-16,0 0-101 0,76-5 101 0,16-9-101 15,-92 14 71-15,0 0-71 0,98-27 71 0,8-11-71 16,-106 38 58-16,0 0-58 0,115-42 59 0,7 1-59 15,-122 41 54-15,0 0-54 0,123-40 55 0,8 0-55 16,-131 40 45-16,0 0-45 0,128-36 45 0,-2-1-45 16,-126 37 42-16,0 0-42 0,118-33 42 0,-2 2-42 15,-116 31 37-15,0 0-37 0,108-27 38 0,-16 4-38 0,-92 23 38 16,0 0-38-16,81-19 38 0,-18 5-38 0,-63 14 27 16,0 0-27-16,50-10 28 0,-17 3-28 0,-33 7 18 15,0 0-18-15,21-9 19 0,-10 8-19 0,-11 1 11 0,0 0-11 16,7 0 12-16,-7 0-12 0,0 0 2 0,0 0-2 15,-7 3 2-15,-18 11-2 0,25-14-2 0,0 0 2 16,-42 17-1-16,-20 4 1 0,-1 0-2414 0</inkml:trace>
  <inkml:trace contextRef="#ctx0" brushRef="#br0" timeOffset="119">20717 16525 2207 0,'0'0'0'0,"0"0"0"15,0 0 0-15,0 0 26 0,0 0-26 0,9-3 26 16,-9 3-26-16,0 0 47 0,0 0-47 0,0 0 48 16,0 0-48-16,0 0 83 0,0 0-83 0,0 0 83 0,9-2-83 15,-9 2 41-15,0 0-41 0,19-4 41 0,13-1-41 16,-32 5 33-16,0 0-33 0,46-10 33 0,21-7-33 15,-67 17 25-15,0 0-25 0,77-19 25 0,8-4-25 16,-85 23 34-16,0 0-34 0,86-24 35 0,2 1-35 16,-88 23 40-16,0 0-40 0,96-24 40 0,15-7-40 15,-111 31 37-15,0 0-37 0,111-35 38 0,-12 1-38 0,-99 34 45 16,0 0-45-16,97-31 46 0,-4 5-46 0,-93 26 47 16,0 0-47-16,90-26 47 0,-14-2-47 0,-76 28 47 15,0 0-47-15,72-23 48 0,-6 10-48 0,-66 13 32 0,0 0-32 16,54-7 32-16,-18 3-32 0,-36 4 15 0,0 0-15 15,23-1 16-15,-9 1-16 0,-14 0 6 0,0 0-6 16,7 1 6-16,-7-1-6 0,0 0 0 0,0 0 0 16,-18 0 0-16,-28-8 0 0,0-1-2437 0</inkml:trace>
  <inkml:trace contextRef="#ctx0" brushRef="#br0" timeOffset="120">19599 16006 1838 0,'0'0'0'0,"0"0"0"16,0 0 0-16,0 0 73 0,0 0-73 0,0 0 74 15,0 0-74-15,0 0 119 0,0 0-119 0,0 0 119 16,-6-16-119-16,6 16 84 0,0 0-84 0,0 0 85 16,6-13-85-16,-6 13 44 0,0 0-44 0,3-7 44 15,-3 7-44-15,0 0 30 0,0 0-30 0,0 0 31 0,0-7-31 16,0 7 29-16,0 0-29 0,0 0 30 0,0 0-30 15,0 0 36-15,0 0-36 0,0 0 36 0,0 0-36 16,0 0 37-16,0 0-37 0,0 0 38 0,0 0-38 16,0 0 42-16,0 0-42 0,0 0 43 0,0 0-43 15,0 0 48-15,0 0-48 0,0 0 49 0,0 0-49 16,0 0 48-16,0 0-48 0,0 0 49 0,0 0-49 16,0 0 49-16,0 0-49 0,0 0 49 0,0 0-49 0,0 0 38 15,0 0-38-15,0 0 39 0,0 0-39 0,0 0 33 16,0 0-33-16,0 0 33 0,0 0-33 0,0 0 26 15,0 0-26-15,0 0 27 0,0 0-27 0,0 0 18 0,0 0-18 16,0 0 18-16,0 0-18 0,0 0 13 0,0 0-13 16,14 20 13-16,7 43-13 0,-21-63 7 0,0 0-7 15,29 85 8-15,-5 13-8 0,-24-98 2 0,0 0-2 16,25 106 2-16,1 10-2 0,-26-116 0 0,0 0 0 0,25 109 0 16,-4-12 0-16,-21-97 0 0,0 0 0 0,14 83 0 15,-1-19 0-15,-13-64-1 0,0 0 1 0,14 55-1 16,-4-5 1-16,-10-50-3 0,0 0 3 0,13 42-2 15,-8-11 2-15,-5-31-6 0,0 0 6 0,5 26-6 16,-1-7 6-16,-4-19-20 0,0 0 20 0,-2 16-19 16,-7-4 19-16,9-12-31 0,0 0 31 0,-21-2-31 15,-16-24 31-15,0 0-2401 0</inkml:trace>
  <inkml:trace contextRef="#ctx0" brushRef="#br0" timeOffset="121">19239 16594 2151 0,'0'0'0'0,"0"0"0"0,0 0 0 16,0 0 7-16,0 0-7 0,12-1 7 0,6-3-7 16,-18 4 15-16,0 0-15 0,35-9 15 0,21-8-15 0,-56 17 75 15,0 0-75-15,76-21 75 0,18-6-75 0,-94 27 62 16,0 0-62-16,106-28 63 0,5 4-63 0,-111 24 60 15,0 0-60-15,113-26 61 0,0 0-61 0,-113 26 47 0,0 0-47 16,114-23 48-16,-3 4-48 0,-111 19 34 0,0 0-34 16,97-15 35-16,-7 4-35 0,-90 11 24 0,0 0-24 15,81-8 25-15,-8-4-25 0,-73 12 16 0,0 0-16 16,67-16 17-16,-14-1-17 0,-53 17 6 0,0 0-6 0,40-26 6 16,-8-16-6-16,-32 42 1 0,0 0-1 0,14-46 2 15,-19-3-2-15,0 1-2079 0</inkml:trace>
  <inkml:trace contextRef="#ctx0" brushRef="#br0" timeOffset="122">22659 15848 1860 0,'0'0'0'0,"0"0"0"0,0 0 0 15,0 0 153-15,0 0-153 0,0 0 154 0,0 0-154 16,0 0 197-16,0 0-197 0,0 0 197 0,0 0-197 0,0 0 107 15,0 0-107-15,0 0 108 0,0 0-108 0,0 0 63 16,0 0-63-16,0 0 63 0,0 0-63 0,0 0 33 16,0 0-33-16,0 0 34 0,0 0-34 0,0 0 24 15,0 0-24-15,-2 18 24 0,4-1-24 0,-2-17 18 16,0 0-18-16,7 50 18 0,9 47-18 0,-16-97 14 16,0 0-14-16,10 125 14 0,-4 6-14 0,-6-131 10 0,0 0-10 15,1 134 11-15,1 1-11 0,-2-135 9 0,0 0-9 16,4 129 10-16,-2-18-10 0,-2-111 9 0,0 0-9 0,-2 104 9 15,-5-7-9-15,7-97 8 0,0 0-8 0,-7 86 9 16,0-20-9-16,7-66 7 0,0 0-7 0,-6 54 7 16,3-14-7-16,3-40 7 0,0 0-7 0,-2 32 7 15,2-7-7-15,0-25 4 0,0 0-4 0,0 17 5 16,0-5-5-16,0-12 1 0,0 0-1 0,-2 7 1 16,2-7-1-16,0 0-2 0,0 0 2 0,-14-21-1 15,-7-39 1-15,2 1-2334 0</inkml:trace>
  <inkml:trace contextRef="#ctx0" brushRef="#br0" timeOffset="123">22498 15945 2487 0,'0'0'0'0,"0"0"0"0,0 0 0 0,0 0 5 16,0 0-5-16,7 2 5 0,-7-2-5 0,0 0 35 15,0 0-35-15,11 9 35 0,1 3-35 0,-12-12 64 0,0 0-64 16,25 28 64-16,16 25-64 0,-41-53 40 0,0 0-40 16,47 68 40-16,3 8-40 0,-50-76 36 0,0 0-36 15,54 78 36-15,6-2-36 0,-60-76 24 0,0 0-24 16,62 76 25-16,-5 4-25 0,-57-80 29 0,0 0-29 0,59 77 29 15,-2-11-29-15,-57-66 24 0,0 0-24 16,53 56 25-16,-2-13-25 0,-51-43 19 0,0 0-19 0,48 36 20 16,-1-6-20-16,-47-30 18 0,0 0-18 0,39 20 18 15,-21-7-18-15,-18-13 17 0,0 0-17 0,12 6 17 16,0 0-17-16,-12-6 11 0,0 0-11 0,16-2 11 16,7-10-11-16,-23 12 2 0,0 0-2 0,11-35 2 15,-13-34-2-15,2 69 0 0,0 0 0 0,-9-78 0 16,-7 0 0-16,2 0-2294 0</inkml:trace>
  <inkml:trace contextRef="#ctx0" brushRef="#br0" timeOffset="124">23426 16075 2062 0,'0'0'0'0,"0"0"0"0,0 0 0 16,0 0 35-16,0 0-35 0,6-7 35 0,-6 7-35 16,0 0 66-16,0 0-66 0,-6-7 67 0,6 7-67 15,0 0 125-15,0 0-125 0,0 0 125 0,0 0-125 16,0 0 71-16,0 0-71 0,0 0 71 0,6 7-71 15,-6-7 59-15,0 0-59 0,-4 26 60 0,-5 33-60 16,9-59 46-16,0 0-46 0,-10 78 46 0,-6 15-46 0,16-93 33 16,0 0-33-16,-18 102 34 0,2 1-34 0,16-103 19 15,0 0-19-15,-17 98 19 0,2-13-19 0,15-85 11 16,0 0-11-16,-19 74 11 0,3-4-11 0,16-70 6 0,0 0-6 16,-14 58 7-16,3-9-7 0,11-49 6 0,0 0-6 15,-7 33 6-15,6-12-6 0,1-21 6 0,0 0-6 16,-2 13 6-16,2-4-6 0,0-9 4 0,0 0-4 15,0 0 4-15,-5-7-4 0,5 7 1 0,0 0-1 16,-4-38 2-16,4-40-2 0,0 78-1 0,0 0 1 0,-2-93 0 16,-10-4 0-16,1-2-2222 0</inkml:trace>
  <inkml:trace contextRef="#ctx0" brushRef="#br0" timeOffset="125">23454 16027 2028 0,'0'0'0'0,"0"0"0"0,0 0 0 16,0 0 28-16,0 0-28 0,0-7 28 0,0 7-28 16,0 0 37-16,0 0-37 0,0 0 38 0,0 7-38 15,0-7 115-15,0 0-115 0,0 0 115 0,0 0-115 16,0 0 61-16,0 0-61 0,0 0 62 0,0 0-62 15,0 0 51-15,0 0-51 0,0 0 52 0,0 0-52 16,0 0 46-16,0 0-46 0,7 0 46 0,-7 0-46 0,0 0 39 16,0 0-39-16,23 33 40 0,9 25-40 0,-32-58 32 15,0 0-32-15,39 77 33 0,2 6-33 0,-41-83 29 16,0 0-29-16,42 91 29 0,0 5-29 0,-42-96 38 0,0 0-38 16,41 90 38-16,-8-6-38 0,-33-84 39 15,0 0-39-15,34 85 39 0,-1-4-39 0,-33-81 37 0,0 0-37 16,30 77 37-16,-5-6-37 0,-25-71 32 0,0 0-32 15,23 67 33-15,2-1-33 0,-25-66 26 0,0 0-26 16,21 59 27-16,-2-7-27 0,-19-52 20 0,0 0-20 0,13 39 20 16,-3-7-20-16,-10-32 18 0,0 0-18 0,11 27 19 15,-1-3-19-15,-10-24 17 0,0 0-17 16,9 21 17-16,-4-7-17 0,-5-14 14 0,0 0-14 0,6 10 15 16,-1-3-15-16,-5-7 9 0,0 0-9 0,0 0 10 15,4 9-10-15,-4-9 6 0,0 0-6 0,0 0 6 16,0 10-6-16,0-10 1 0,0 0-1 0,0 0 2 15,-25-17-2-15,0 0-2512 0</inkml:trace>
  <inkml:trace contextRef="#ctx0" brushRef="#br0" timeOffset="126">24603 16444 1983 0,'0'0'0'0,"0"0"0"0,0 0 0 15,0 0 110-15,0 0-110 0,0 0 111 0,0 0-111 16,0 0 148-16,0 0-148 0,0 0 149 0,0 0-149 16,0 0 88-16,0 0-88 0,0 0 89 0,0 0-89 15,0 0 36-15,0 0-36 0,0 0 36 0,0 0-36 0,0 0 20 16,0 0-20-16,0 0 21 0,0 0-21 0,0 0 15 16,0 0-15-16,0 0 16 0,0 0-16 0,0 0 11 15,0 0-11-15,-9 27 11 0,-11 43-11 0,20-70 10 16,0 0-10-16,-24 86 10 0,-1-1-10 0,25-85 5 0,0 0-5 15,-23 81 5-15,2-3-5 0,21-78 3 16,0 0-3-16,-14 75 3 0,3-8-3 0,11-67 4 0,0 0-4 16,-10 56 4-16,6-25-4 0,4-31 6 0,0 0-6 15,0 20 7-15,6-4-7 0,-6-16 7 0,0 0-7 16,12 17 8-16,9 6-8 0,-21-23 9 0,0 0-9 0,34 22 10 16,11-3-10-16,-45-19 8 0,0 0-8 0,50 9 9 15,-1-9-9-15,-49 0 5 0,0 0-5 0,51-9 6 16,2-11-6-16,-53 20 4 0,0 0-4 0,58-32 5 15,2-7-5-15,-60 39 0 0,0 0 0 0,60-49 0 16,-3-11 0-16,-57 60-1 0,0 0 1 0,44-59-1 16,-14 3 1-16,0 1-2168 0</inkml:trace>
  <inkml:trace contextRef="#ctx0" brushRef="#br0" timeOffset="127">24095 16954 2398 0,'0'0'0'0,"0"0"0"0,0 0 0 16,0 0 12-16,0 0-12 0,14-3 13 0,35 3-13 0,-49 0 30 15,0 0-30-15,76-5 30 0,42-13-30 0,-118 18 46 16,0 0-46-16,148-29 47 0,41-14-47 0,-189 43 35 15,0 0-35-15,231-59 35 0,30-10-35 0,-261 69 32 0,0 0-32 16,235-78 32-16,-39-9-32 0,-1 2-1973 0</inkml:trace>
  <inkml:trace contextRef="#ctx0" brushRef="#br0" timeOffset="128">19041 17520 1950 0,'0'0'0'0,"0"0"0"0,0 0 0 0,0 0 87 16,0 0-87-16,0 0 87 0,-19-7-87 0,19 7 156 15,0 0-156-15,0 0 156 0,0 0-156 0,0 0 101 0,0 0-101 16,0 0 102-16,0 0-102 0,0 0 36 0,0 0-36 16,26-3 37-16,27-9-37 0,-53 12 26 0,0 0-26 15,72-16 27-15,20-1-27 0,-92 17 24 0,0 0-24 16,111-14 24-16,7 0-24 0,-118 14 21 0,0 0-21 15,131-12 21-15,5 2-21 0,-136 10 17 0,0 0-17 0,146-9 17 16,13 2-17-16,-159 7 18 0,0 0-18 0,175-3 19 16,20 3-19-16,-195 0 22 0,0 0-22 0,205 3 23 15,1 4-23-15,-206-7 25 0,0 0-25 0,210 10 26 16,-2 2-26-16,-208-12 25 0,0 0-25 0,203 13 26 16,0-3-26-16,-203-10 28 0,0 0-28 0,212 10 29 15,8 8-29-15,-220-18 32 0,0 0-32 0,221 19 32 16,-8 0-32-16,-213-19 35 0,0 0-35 0,207 17 36 15,-12 0-36-15,-195-17 32 0,0 0-32 0,186 16 32 16,-12-2-32-16,-174-14 29 0,0 0-29 0,166 14 29 0,-11 1-29 16,-155-15 22-16,0 0-22 0,150 16 23 0,-5-2-23 15,-145-14 19-15,0 0-19 0,134 13 20 0,-5 3-20 16,-129-16 18-16,0 0-18 0,116 16 18 0,-7-1-18 16,-109-15 19-16,0 0-19 0,97 12 20 0,-8-1-20 15,-89-11 14-15,0 0-14 0,72 10 15 0,-19-1-15 16,-53-9 11-16,0 0-11 0,37 7 11 0,-4 0-11 15,-33-7 10-15,0 0-10 0,27 8 10 0,-6 1-10 0,-21-9 9 16,0 0-9-16,18 7 9 0,-6-5-9 0,-12-2 6 16,0 0-6-16,7 1 6 0,-7-1-6 0,0 0 3 15,0 0-3-15,-14-1 4 0,-32-20-4 0,46 21 0 0,0 0 0 16,-79-38 0-16,-61-26 0 0,3-2-2681 0</inkml:trace>
  <inkml:trace contextRef="#ctx0" brushRef="#br0" timeOffset="129">19318 17383 2185 0,'0'0'0'0,"0"0"0"0,0 0 0 16,0 0 42-16,0 0-42 0,0 0 42 0,9 0-42 16,-9 0 86-16,0 0-86 0,9 2 87 0,5 0-87 15,-14-2 61-15,0 0-61 0,26 3 61 0,8 3-61 16,-34-6 21-16,0 0-21 0,44 7 22 0,16 3-22 15,-60-10 14-15,0 0-14 0,76 12 15 0,15-2-15 0,-91-10 15 16,0 0-15-16,106 7 16 0,12-3-16 0,-118-4 22 16,0 0-22-16,131 0 22 0,10-4-22 0,-141 4 21 15,0 0-21-15,147-3 21 0,13-1-21 0,-160 4 22 16,0 0-22-16,171-1 23 0,14 2-23 0,-185-1 33 0,0 0-33 16,196 6 34-16,3 1-34 0,-199-7 40 0,0 0-40 15,198 12 40-15,5 1-40 0,-203-13 38 0,0 0-38 16,197 18 38-16,-4-3-38 0,-193-15 36 0,0 0-36 15,183 16 37-15,-3-1-37 0,-180-15 28 0,0 0-28 0,180 18 29 16,-7-1-29-16,-173-17 24 0,0 0-24 0,160 16 24 16,-10-4-24-16,-150-12 23 0,0 0-23 0,134 12 24 15,-8 0-24-15,-126-12 21 0,0 0-21 0,107 14 21 16,-12 0-21-16,-95-14 19 0,0 0-19 0,85 14 20 16,-14-1-20-16,-71-13 16 0,0 0-16 0,54 13 16 15,-11-7-16-15,-43-6 13 0,0 0-13 0,31 7 14 16,-4 0-14-16,-27-7 12 0,0 0-12 0,26 16 12 15,6 5-12-15,-32-21 4 0,0 0-4 0,30 24 5 16,-3 0-5-16,-27-24 0 0,0 0 0 0,28 17 0 16,11-10 0-16,-1 0-2505 0</inkml:trace>
  <inkml:trace contextRef="#ctx0" brushRef="#br0" timeOffset="130">26093 16553 2286 0,'0'0'0'15,"0"0"0"-15,0 0 0 0,0 0 18 0,0 0-18 0,0 0 18 16,0 0-18-16,0 0 65 0,0 0-65 0,0 0 66 16,7 0-66-16,-7 0 145 0,0 0-145 0,0 0 145 15,0 0-145-15,0 0 72 0,0 0-72 0,0 0 72 16,0 0-72-16,0 0 62 0,0 0-62 0,21 24 62 16,24 18-62-16,-45-42 54 0,0 0-54 0,63 53 55 15,18 8-55-15,-81-61 37 0,0 0-37 0,85 69 38 16,-2 4-38-16,-83-73 34 0,0 0-34 0,79 76 34 15,-3 2-34-15,-76-78 29 0,0 0-29 0,78 76 30 16,-4-16-30-16,-74-60 24 0,0 0-24 0,61 49 25 16,-17-15-25-16,-44-34 22 0,0 0-22 0,36 30 22 0,-10-9-22 15,-26-21 17-15,0 0-17 0,21 17 18 0,-3-3-18 16,-18-14 12-16,0 0-12 0,14 10 13 0,-5-3-13 16,-9-7 5-16,0 0-5 0,9 2 6 0,5-6-6 15,-14 4 0-15,0 0 0 0,9-26 0 0,-11-36 0 16,2 62-9-16,0 0 9 0,-16-83-8 0,-14-21 8 15,0 2-2542-15</inkml:trace>
  <inkml:trace contextRef="#ctx0" brushRef="#br0" timeOffset="131">26931 16601 2062 0,'0'0'0'0,"0"0"0"0,-2-7 0 0,2 7 54 16,0 0-54-16,0 0 55 0,-1-7-55 0,1 7 111 16,0 0-111-16,0 0 112 0,0 0-112 0,0 0 93 0,0 0-93 15,0 0 94-15,0 0-94 0,0 0 47 0,0 0-47 16,0 7 47-16,0-7-47 0,0 0 38 0,0 0-38 15,-9 18 39-15,-9 15-39 0,18-33 32 0,0 0-32 16,-32 53 33-16,-21 34-33 0,53-87 29 0,0 0-29 0,-65 102 30 16,-7 5-30-16,72-107 24 0,0 0-24 0,-78 111 25 15,6-7-25-15,72-104 24 0,0 0-24 0,-76 98 24 16,-2 3-24-16,78-101 21 0,0 0-21 0,-72 91 21 16,9-14-21-16,63-77 13 0,0 0-13 0,-57 67 14 15,11-10-14-15,46-57 10 0,0 0-10 0,-38 47 10 16,4-9-10-16,34-38 5 0,0 0-5 0,-21 29 5 15,8-11-5-15,13-18 2 0,0 0-2 0,-5 10 3 16,5-10-3-16,0 0 0 0,0 0 0 0,-7-19 1 16,7-31-1-16,0 50-5 0,0 0 5 0,5-73-4 15,8-31 4-15,-1 0-2242 0</inkml:trace>
  <inkml:trace contextRef="#ctx0" brushRef="#br0" timeOffset="132">26453 16061 2028 0,'0'0'0'0,"0"0"0"0,0 0 0 0,0 0 5 0,0 0-5 15,9 23 6-15,0 18-6 0,-9-41 25 0,0 0-25 16,10 42 25-16,-3-16-25 0,-7-26 69 0,0 0-69 15,4 17 69-15,-4-1-69 0,0-16 43 0,0 0-43 16,0 14 44-16,0-9-44 0,0-5 39 0,0 0-39 0,0 0 39 16,3 10-39-16,-3-10 31 0,0 0-31 0,0 0 32 15,4 11-32-15,-4-11 23 0,0 0-23 0,0 0 24 16,0 0-24-16,0 0 14 0,0 0-14 0,0 6 14 16,0-6-14-16,0 0 10 0,0 0-10 0,0 0 10 15,0 0-10-15,0 0 8 0,0 0-8 0,0 0 9 16,0 0-9-16,0 0 9 0,0 0-9 0,0 0 10 15,0 0-10-15,0 0 11 0,0 0-11 0,0 0 11 16,0 0-11-16,0 0 10 0,0 0-10 0,0 0 11 16,-2-15-11-16,2 15 8 0,0 0-8 0,-7-19 9 15,-3-7-9-15,-1 0-1925 0</inkml:trace>
  <inkml:trace contextRef="#ctx0" brushRef="#br0" timeOffset="133">28753 17963 2178 0,'0'0'0'0,"0"0"203"0,0 0-203 0,0 0 203 15,0 0-203-15,0 0 111 0,0 0-111 0,0 0 111 16,0 0-111-16,0 0 51 0,0 0-51 0,0 0 52 16,0 0-52-16,0 0 35 0,0 0-35 0,0 0 35 0,4-27-35 15,-4 27 24-15,0 0-24 0,5-45 25 0,6-28-25 16,-11 73 20-16,0 0-20 0,14-80 21 0,3 6-21 15,-17 74 16-15,0 0-16 0,20-71 17 0,3 2-17 16,-23 69 16-16,0 0-16 0,21-63 16 0,-4 15-16 16,-17 48 15-16,0 0-15 0,13-36 16 0,-8 13-16 15,-5 23 15-15,0 0-15 0,4-12 16 0,-4 12-16 16,0 0 12-16,0 0-12 0,7-4 12 0,-4 11-12 0,-3-7 8 16,0 0-8-16,5 28 8 0,4 34-8 0,-9-62 5 15,0 0-5-15,11 78 5 0,1 14-5 0,-12-92 1 0,0 0-1 16,13 99 2-16,-3 8-2 0,-10-107 0 0,0 0 0 15,13 107 0-15,-1-8 0 0,-12-99-1 0,0 0 1 16,10 97 0-16,-4-9 0 0,-6-88-2 0,0 0 2 16,3 81-2-16,-1-13 2 0,-2-68-6 0,0 0 6 0,2 54-5 15,0-22 5-15,-2-32-8 0,0 0 8 16,1 19-8-16,-1-5 8 0,0-14-12 0,0 0 12 0,0 0-12 16,4-21 12-16,-4 21-14 0,0 0 14 0,3-38-13 15,4-29 13-15,-7 67-15 0,0 0 15 0,9-80-14 16,0-1 14-16,-9 81-10 0,0 0 10 0,12-83-10 15,6 2 10-15,-18 81-4 0,0 0 4 0,18-78-3 16,-4 2 3-16,-14 76-1 0,0 0 1 0,12-70 0 16,1 10 0-16,-13 60 0 0,0 0 0 0,12-50 0 15,-2 10 0-15,-10 40 0 0,0 0 0 0,9-31 1 16,-2 8-1-16,-7 23 2 0,0 0-2 0,6-15 2 16,-3 6-2-16,-3 9 2 0,0 0-2 0,0 0 3 0,0 0-3 15,0 0 2-15,0 0-2 0,7-5 2 0,-7 5-2 16,0 0 2-16,0 0-2 0,9 7 2 0,2 3-2 15,-11-10 1-15,0 0-1 0,19 28 1 0,11 20-1 16,-30-48 1-16,0 0-1 0,30 59 1 0,-5 10-1 16,-25-69 0-16,0 0 0 0,21 75 1 0,-2 6-1 15,-19-81 0-15,0 0 0 0,16 76 0 0,-4-8 0 16,-12-68-1-16,0 0 1 0,8 55 0 0,-5-17 0 0,-3-38-2 16,0 0 2-16,2 26-1 0,1-9 1 0,-3-17-3 15,0 0 3-15,4 12-3 0,-2-1 3 0,-2-11-3 16,0 0 3-16,0 0-3 0,0 0 3 0,0 0-3 0,0 0 3 15,1-16-3-15,1-18 3 0,-2 34-1 0,0 0 1 16,2-49 0-16,-2-4 0 0,0 53 1 0,0 0-1 16,2-49 1-16,1 14-1 0,-3 35 5 0,0 0-5 15,4-22 5-15,-1 10-5 0,-3 12 10 0,0 0-10 16,0 0 11-16,4-9-11 0,-4 9 13 0,0 0-13 0,0 0 14 16,0 0-14-16,0 0 14 0,0 0-14 0,0 0 15 15,0 0-15-15,0 0 13 0,0 0-13 0,7 4 14 16,-7-4-14-16,0 0 10 0,0 0-10 0,14 1 11 15,11 6-11-15,-25-7 4 0,0 0-4 0,31 7 5 16,1-3-5-16,-32-4 1 0,0 0-1 0,34-2 1 16,4-3-1-16,-38 5 0 0,0 0 0 0,38-12 0 15,-9-7 0-15,-29 19-1 0,0 0 1 0,27-28-1 16,-2-3 1-16,-25 31-1 0,0 0 1 0,23-35-1 16,-4-3 1-16,-19 38-1 0,0 0 1 0,19-40-1 0,-5 1 1 15,-14 39 0-15,0 0 0 0,13-37 0 0,-3-1 0 16,-10 38 0-16,0 0 0 0,9-36 0 0,-2-1 0 15,-7 37 1-15,0 0-1 0,6-34 1 0,-3 3-1 16,-3 31 2-16,0 0-2 0,2-25 2 0,0 8-2 16,-2 17 2-16,0 0-2 0,1-10 2 0,-1 10-2 15,0 0 3-15,0 0-3 0,0-9 3 0,0 9-3 16,0 0 2-16,0 0-2 0,0 0 3 0,0 10-3 16,0-10 1-16,0 0-1 0,0 13 1 0,0 7-1 0,0-20 0 15,0 0 0-15,2 30 0 0,0 6 0 0,-2-36-1 16,0 0 1-16,3 40 0 0,3 5 0 0,-6-45-3 15,0 0 3-15,7 48-2 0,0 8 2 0,-7-56-7 0,0 0 7 16,9 53-7-16,1-6 7 0,-10-47-14 0,0 0 14 16,9 36-13-16,-2-13 13 0,-7-23-18 0,0 0 18 15,5 14-18-15,1-6 18 0,-6-8-19 0,0 0 19 16,10 6-18-16,8-5 18 0,-18-1-21 0,0 0 21 0,21-8-20 16,2-13 20-16,-23 21-16 0,0 0 16 0,19-33-15 15,-6-10 15-15,-13 43-11 0,0 0 11 0,7-47-11 16,-7-5 11-16,0 52-7 0,0 0 7 0,-5-55-7 15,-8-9 7-15,13 64-4 0,0 0 4 0,-16-64-3 16,-7 3 3-16,23 61 0 0,0 0 0 0,-23-48 0 16,4 13 0-16,19 35 1 0,0 0-1 0,-18-24 1 15,4 10-1-15,14 14 4 0,0 0-4 0,-10-7 5 16,3 5-5-16,7 2 13 0,0 0-13 0,0 0 13 16,0 0-13-16,0 0 20 0,0 0-20 0,-7-8 20 0,7 8-20 15,0 0 14-15,0 0-14 0,0 0 14 0,0 0-14 16,0 0 8-16,0 0-8 0,0 0 8 0,0 0-8 15,0 0 3-15,0 0-3 0,10 0 4 0,1-7-4 16,-11 7 0-16,0 0 0 0,17-11 1 0,10-4-1 16,-27 15-1-16,0 0 1 0,32-21 0 0,1-5 0 15,-33 26-2-15,0 0 2 0,30-33-2 0,2-5 2 16,-32 38-3-16,0 0 3 0,32-47-3 0,-2-6 3 16,-30 53-1-16,0 0 1 0,28-59 0 0,-2 0 0 0,-26 59 0 15,0 0 0-15,23-54 1 0,-3 6-1 0,-20 48 5 16,0 0-5-16,12-42 5 0,-8 8-5 0,-4 34 10 15,0 0-10-15,-4-33 11 0,-3-2-11 0,7 35 17 0,0 0-17 16,-11-33 18-16,-5 1-18 0,16 32 23 0,0 0-23 16,-17-30 23-16,-3 2-23 0,20 28 22 0,0 0-22 15,-19-22 22-15,1 5-22 0,18 17 18 0,0 0-18 16,-17-12 19-16,-1 6-19 0,18 6 13 0,0 0-13 0,-16 0 14 16,6 2-14-16,10-2 10 0,0 0-10 15,-7 5 10-15,3 6-10 0,4-11 2 0,0 0-2 0,0 19 2 16,5 12-2-16,-5-31 0 0,0 0 0 0,9 38 0 15,5 10 0-15,-14-48-1 0,0 0 1 0,18 54 0 16,3 7 0-16,-21-61-3 0,0 0 3 0,21 65-2 16,0 12 2-16,-21-77-3 0,0 0 3 0,22 84-3 15,-1 6 3-15,-21-90-4 0,0 0 4 0,21 85-3 16,-2 0 3-16,-19-85-4 0,0 0 4 0,18 83-3 16,-4-5 3-16,-14-78-4 0,0 0 4 0,14 73-4 15,-3-9 4-15,-11-64-4 0,0 0 4 0,9 51-3 16,-2-18 3-16,-7-33-4 0,0 0 4 0,5 21-4 0,0-5 4 15,-5-16-6-15,0 0 6 0,6 12-5 0,-3-2 5 16,-3-10-8-16,0 0 8 0,0 0-7 0,2-7 7 16,-2 7-9-16,0 0 9 0,0-29-8 0,0-23 8 15,0 52-7-15,0 0 7 0,3-66-7 0,6-1 7 16,-9 67-4-16,0 0 4 0,13-61-4 0,1 13 4 16,-14 48-1-16,0 0 1 0,16-42-1 0,3 9 1 0,-19 33 0 15,0 0 0-15,16-22 0 0,-7 11 0 0,-9 11 0 16,0 0 0-16,7-3 0 0,0 1 0 0,-7 2 0 15,0 0 0-15,7 0 0 0,0 2 0 0,-7-2 0 16,0 0 0-16,21 17 0 0,23 23 0 0,-44-40-1 0,0 0 1 16,42 40 0-16,-15-16 0 0,-27-24-3 0,0 0 3 15,30 17-3-15,17 4 3 0,-47-21-7 0,0 0 7 16,48 19-6-16,-14-10 6 0,-34-9-8 0,0 0 8 0,26 3-8 16,-1-6 8-16,-25 3-11 0,0 0 11 0,28-14-10 15,0-17 10-15,-28 31-6 0,0 0 6 0,23-40-6 16,-5-8 6-16,-18 48-4 0,0 0 4 0,16-52-4 15,-2-5 4-15,-14 57-2 0,0 0 2 0,14-56-2 16,2 1 2-16,0-1-2343 0</inkml:trace>
  <inkml:trace contextRef="#ctx0" brushRef="#br0" timeOffset="134">31436 16478 1995 0,'0'0'0'15,"9"-12"0"-15,12-21 0 0,-21 33 40 0,0 0-40 0,25-46 40 16,-6-13-40-16,-19 59 81 0,0 0-81 0,16-64 82 15,-2 1-82-15,-14 63 117 0,0 0-117 0,11-60 117 16,-4 1-117-16,-7 59 59 0,0 0-59 0,7-54 59 16,3 11-59-16,-10 43 49 0,0 0-49 0,7-40 50 15,-5 4-50-15,-2 36 40 0,0 0-40 0,0-31 40 16,0 5-40-16,0 26 30 0,0 0-30 0,-2-17 31 16,-5 5-31-16,7 12 27 0,0 0-27 0,0 0 27 15,0-9-27-15,0 9 23 0,0 0-23 0,0 0 23 16,0 12-23-16,0-12 18 0,0 0-18 0,-1 21 18 15,1 13-18-15,0-34 17 0,0 0-17 0,3 47 17 16,6 14-17-16,-9-61 13 0,0 0-13 0,14 74 13 0,5 23-13 16,-19-97 9-16,0 0-9 0,25 104 10 0,0 7-10 15,-25-111 5-15,0 0-5 0,25 112 5 0,-1 2-5 16,-24-114 3-16,0 0-3 0,25 114 4 0,0 1-4 16,-25-115 2-16,0 0-2 0,23 112 3 0,-2-6-3 15,-21-106 1-15,0 0-1 0,19 97 2 0,-3-18-2 16,-16-79 1-16,0 0-1 0,12 69 2 0,-1-15-2 0,-11-54 1 15,0 0-1-15,7 42 1 0,-3-11-1 0,-4-31 2 16,0 0-2-16,0 22 2 0,1-10-2 0,-1-12 2 0,0 0-2 16,2 7 2-16,-2-7-2 0,0 0 2 0,0 0-2 15,-9 0 2-15,-7 0-2 0,16 0 2 0,0 0-2 16,-19-3 2-16,-4-1-2 0,23 4 2 0,0 0-2 16,-23-1 2-16,2-1-2 0,21 2 1 0,0 0-1 15,-21 2 1-15,-2 1-1 0,23-3 1 0,0 0-1 0,-27 7 1 16,-1 9-1-16,28-16 0 0,0 0 0 0,-28 17 0 15,3-3 0-15,25-14 0 0,0 0 0 0,-19 10 0 16,5-1 0-16,14-9 0 0,0 0 0 0,-7 5 1 16,7-5-1-16,0 0 0 0,0 0 0 0,-9 3 1 15,9-3-1-15,0 0 0 0,0 0 0 0,0 0 1 16,0 0-1-16,0 0 1 0,0 0-1 0,12-1 1 16,11-10-1-16,-23 11 2 0,0 0-2 0,42-22 2 15,24-13-2-15,-66 35 2 0,0 0-2 0,74-38 3 16,3-3-3-16,-77 41 9 0,0 0-9 0,73-38 9 15,-10 3-9-15,-63 35 17 0,0 0-17 0,51-28 18 0,-15 9-18 16,-36 19 19-16,0 0-19 0,24-12 20 0,-8 7-20 16,-16 5 19-16,0 0-19 0,9-2 20 0,-9 2-20 15,0 0 16-15,0 0-16 0,0 0 17 0,5-7-17 16,-5 7 14-16,0 0-14 0,0 0 14 0,6-15-14 16,-6 15 6-16,0 0-6 0,5-19 7 0,-3-14-7 15,-1 0-2429-15</inkml:trace>
  <inkml:trace contextRef="#ctx0" brushRef="#br0" timeOffset="135">6110 17660 2151 0,'0'0'0'0,"0"0"0"16,0 0 0-16,0 0 121 0,0 0-121 0,0 0 122 15,0 0-122-15,0 0 181 0,0 0-181 0,0 0 181 16,0 0-181-16,0 0 92 0,0 0-92 0,2-29 93 15,10-6-93-15,-12 35 40 0,0 0-40 0,14-50 41 16,0-17-41-16,-14 67 21 0,0 0-21 0,16-73 21 16,0-5-21-16,-16 78 16 0,0 0-16 0,18-83 16 15,3-7-16-15,-21 90 12 0,0 0-12 0,25-92 13 16,-1 2-13-16,-24 90 11 0,0 0-11 0,25-90 11 0,0-8-11 16,-25 98 15-16,0 0-15 0,19-101 16 0,-6-3-16 15,-13 104 16-15,0 0-16 0,10-98 16 0,-5 3-16 16,-5 95 16-16,0 0-16 0,0-96 17 0,-5 0-17 15,5 96 14-15,0 0-14 0,-10-97 15 0,-6 7-15 16,16 90 16-16,0 0-16 0,-20-82 17 0,-3 6-17 16,23 76 14-16,0 0-14 0,-26-72 15 0,5 7-15 15,21 65 15-15,0 0-15 0,-16-55 15 0,3 26-15 0,13 29 15 16,0 0-15-16,-8-19 15 0,2 8-15 0,6 11 11 16,0 0-11-16,0 0 12 0,0 0-12 0,0 0 7 15,0 0-7-15,0 0 8 0,0 0-8 0,0 0 6 0,0 0-6 16,-8 12 6-16,-10 13-6 0,18-25 4 0,0 0-4 15,-18 41 5-15,9 20-5 0,9-61 1 0,0 0-1 16,-1 72 1-16,1 6-1 0,0-78 0 0,0 0 0 16,9 89 0-16,1 11 0 0,-10-100-2 0,0 0 2 15,18 107-2-15,-1 0 2 0,-17-107-10 0,0 0 10 0,18 113-10 16,1-1 10-16,-19-112-20 0,0 0 20 0,23 116-20 16,4-7 20-16,-27-109-26 0,0 0 26 0,30 106-26 15,-2-4 26-15,-28-102-25 0,0 0 25 0,32 92-24 16,3-11 24-16,-35-81-22 0,0 0 22 0,34 71-22 15,1-14 22-15,-35-57-20 0,0 0 20 0,40 47-20 16,-4-16 20-16,-36-31-17 0,0 0 17 0,37 23-16 16,3-8 16-16,-40-15-11 0,0 0 11 0,41 9-10 15,8-7 10-15,-49-2-7 0,0 0 7 0,50-7-6 16,-5-11 6-16,-45 18-4 0,0 0 4 0,41-26-4 16,0-8 4-16,-41 34-3 0,0 0 3 0,37-38-2 0,7 1 2 15,-44 37-2-15,0 0 2 0,37-38-1 0,2-8 1 16,-39 46-1-16,0 0 1 0,33-54 0 0,2-7 0 15,-35 61-1-15,0 0 1 0,32-60 0 0,-5-3 0 16,-27 63 0-16,0 0 0 0,23-58 0 0,-6 2 0 16,-17 56 1-16,0 0-1 0,14-53 1 0,-1-5-1 15,-13 58 2-15,0 0-2 0,5-53 2 0,-2 11-2 0,-3 42 5 16,0 0-5-16,-1-36 6 0,-6 3-6 0,7 33 9 16,0 0-9-16,-9-31 10 0,-4 0-10 0,13 31 11 15,0 0-11-15,-10-23 12 0,3 11-12 0,7 12 11 16,0 0-11-16,0 0 12 0,-9-8-12 0,9 8 11 0,0 0-11 15,0 0 11-15,0 0-11 0,0 0 7 0,0 0-7 16,-2 19 8-16,2 24-8 0,0-43 4 0,0 0-4 16,9 57 5-16,0 17-5 0,-9-74 0 0,0 0 0 15,16 80 0-15,1-4 0 0,-17-76-2 0,0 0 2 16,18 68-2-16,-4-17 2 0,-14-51-14 0,0 0 14 0,13 37-13 16,-8-20 13-16,-5-17-25 0,0 0 25 0,3 7-24 15,-3-7 24-15,0 0-25 0,0 0 25 0,0 0-25 16,0-17 25-16,0 17-23 0,0 0 23 0,0-28-23 15,-7-15 23-15,7 43-15 0,0 0 15 0,-10-50-14 16,-4-4 14-16,14 54-8 0,0 0 8 0,-18-52-7 16,0 2 7-16,18 50-3 0,0 0 3 0,-14-42-2 15,9 16 2-15,5 26 0 0,0 0 0 0,0-13 0 16,0 13 0-16,0 0 0 0,0 0 0 0,0 0 0 16,5 0 0-16,-5 0 0 0,0 0 0 0,9 19 1 0,14 17-1 15,-23-36 0-15,0 0 0 0,23 43 0 0,5-1 0 16,-28-42 0-16,0 0 0 0,30 36 0 0,5-1 0 15,-35-35-1-15,0 0 1 0,39 31 0 0,2-5 0 16,-41-26-2-16,0 0 2 0,39 17-1 0,-6-8 1 16,-33-9-3-16,0 0 3 0,30 3-3 0,-4-5 3 15,-26 2-5-15,0 0 5 0,25-6-5 0,5-7 5 16,-30 13-4-16,0 0 4 0,23-20-4 0,-3-10 4 16,-20 30-3-16,0 0 3 0,12-40-2 0,-3-8 2 0,-9 48-2 15,0 0 2-15,3-61-1 0,2-11 1 0,-5 72 0 16,0 0 0-16,9-75 0 0,-3 8 0 0,-6 67 0 15,0 0 0-15,3-66 1 0,-6 2-1 0,3 64 3 0,0 0-3 16,-4-64 3-16,-3-9-3 0,7 73 7 0,0 0-7 16,-12-72 7-16,-2 2-7 0,14 70 8 0,0 0-8 15,-22-69 9-15,-1-3-9 0,23 72 9 0,0 0-9 16,-19-70 9-16,1 11-9 0,18 59 8 0,0 0-8 0,-17-50 9 16,3 10-9-16,14 40 8 0,0 0-8 0,-9-24 9 15,4 16-9-15,5 8 7 0,0 0-7 0,0 0 7 16,0 0-7-16,0 0 6 0,0 0-6 0,0 0 6 15,0 0-6-15,0 0 6 0,0 0-6 0,5 24 6 16,9 21-6-16,-14-45 1 0,0 0-1 0,18 57 2 16,5 3-2-16,-23-60 0 0,0 0 0 0,22 68 0 15,5 1 0-15,-27-69-4 0,0 0 4 0,26 71-3 16,3 4 3-16,-29-75-9 0,0 0 9 0,31 72-9 16,5-8 9-16,-36-64-13 0,0 0 13 0,35 52-12 15,2-10 12-15,-37-42-16 0,0 0 16 0,35 33-16 0,11-11 16 16,-46-22-13-16,0 0 13 0,41 14-13 0,-1-9 13 15,-40-5-12-15,0 0 12 0,41-5-11 0,-1-9 11 16,-40 14-9-16,0 0 9 0,41-19-9 0,-4-7 9 16,-37 26-4-16,0 0 4 0,32-36-3 0,-4-14 3 15,-28 50-2-15,0 0 2 0,30-61-2 0,-2-15 2 16,-28 76-1-16,0 0 1 0,27-85 0 0,-4-7 0 16,-23 92 0-16,0 0 0 0,21-98 0 0,-11-4 0 0,-10 102 0 15,0 0 0-15,4-101 1 0,-13 11-1 0,9 90 2 16,0 0-2-16,-14-85 2 0,-7-1-2 0,21 86 4 15,0 0-4-15,-18-76 4 0,2 19-4 0,16 57 5 0,0 0-5 16,-12-44 6-16,7 20-6 0,5 24 8 16,0 0-8-16,-4-14 8 0,4 14-8 0,0 0 9 15,0 0-9-15,-9-5 10 0,9 5-10 0,0 0 7 0,0 0-7 16,-3 16 7-16,6 13-7 0,-3-29 2 0,0 0-2 0,9 42 3 16,9 10-3-16,-18-52 0 0,0 0 0 0,23 58 1 15,5 6-1-15,-28-64 0 0,0 0 0 0,33 66 0 16,6 0 0-16,-39-66-1 0,0 0 1 0,41 67-1 15,-2 1 1-15,-39-68-3 0,0 0 3 0,40 61-2 16,-3-15 2-16,-37-46-2 0,0 0 2 0,35 37-2 16,1-13 2-16,-36-24-2 0,0 0 2 0,37 14-1 15,0-13 1-15,-37-1-1 0,0 0 1 0,40-7-1 16,4-10 1-16,-44 17 0 0,0 0 0 0,43-33 0 16,4-24 0-16,-47 57 1 0,0 0-1 0,46-71 2 15,-3-7-2-15,-43 78 4 0,0 0-4 0,40-83 4 16,-1 0-4-16,-39 83 3 0,0 0-3 0,35-85 4 0,-10 8-4 15,1-3-2217-15</inkml:trace>
  <inkml:trace contextRef="#ctx0" brushRef="#br0" timeOffset="136">5791 16458 2375 0,'0'0'0'0,"0"0"0"16,0 0 0-16,0 0 66 0,0 0-66 0,26-26 67 15,6-14-67-15,-32 40 141 0,0 0-141 0,46-59 141 16,12-22-141-16,-58 81 54 0,0 0-54 0,72-92 55 0,15-14-55 15,-87 106 42-15,0 0-42 0,97-110 42 0,3-11-42 16,-100 121 33-16,0 0-33 0,117-127 34 0,12 3-34 16,-129 124 27-16,0 0-27 0,134-120 27 0,-11-1-27 15,-123 121 19-15,0 0-19 0,129-107 20 0,-2 12-20 16,-127 95 8-16,0 0-8 0,127-94 9 0,-5-1-9 16,-122 95 4-16,0 0-4 0,104-99 4 0,-18-3-4 15,-1-2-2316-15</inkml:trace>
  <inkml:trace contextRef="#ctx0" brushRef="#br0" timeOffset="137">7756 16255 1491 0,'0'0'0'0,"0"0"0"0,0 0 0 16,0 0 66-16,0 0-66 0,0 0 67 0,0 0-67 15,0 0 115-15,0 0-115 0,0 0 115 0,0 0-115 16,0 0 89-16,0 0-89 0,0 0 90 0,0 0-90 0,0 0 49 16,0 0-49-16,0 0 49 0,0 0-49 0,0 0 33 15,0 0-33-15,0 0 33 0,0 0-33 0,0 0 26 16,0 0-26-16,0 0 27 0,0 0-27 0,0 0 24 0,0 0-24 16,-2-15 25-16,-3-6-25 0,5 21 29 15,0 0-29-15,-4-33 29 0,-1-9-29 0,5 42 27 0,0 0-27 16,0-46 28-16,-4-3-28 0,4 49 29 0,0 0-29 0,-3-52 29 15,-2-10-29-15,5 62 25 0,0 0-25 0,-6-69 26 16,-3-11-26-16,9 80 22 0,0 0-22 0,-8-78 22 16,-1 4-22-16,9 74 22 0,0 0-22 0,-9-71 23 15,-2 3-23-15,11 68 20 0,0 0-20 0,-12-71 20 16,0 2-20-16,12 69 19 0,0 0-19 0,-11-66 19 16,-3 6-19-16,14 60 16 0,0 0-16 0,-18-55 16 15,1 11-16-15,17 44 11 0,0 0-11 0,-14-29 12 16,1 12-12-16,13 17 10 0,0 0-10 0,-8-11 11 15,-3 1-11-15,11 10 11 0,0 0-11 0,-7-7 11 16,7 7-11-16,0 0 10 0,0 0-10 0,-9 2 11 0,9-2-11 16,0 0 10-16,0 0-10 0,-2 8 10 0,-3 4-10 15,5-12 5-15,0 0-5 0,-4 30 6 0,-1 17-6 16,5-47 3-16,0 0-3 0,-3 55 4 0,8 2-4 16,-5-57 0-16,0 0 0 0,12 62 0 0,2 8 0 15,-14-70-1-15,0 0 1 0,22 72 0 0,0 3 0 16,-22-75-3-16,0 0 3 0,25 79-2 0,7 3 2 15,-32-82-7-15,0 0 7 0,33 79-6 0,4 3 6 16,-37-82-8-16,0 0 8 0,36 79-7 0,4 1 7 0,-40-80-8 16,0 0 8-16,37 78-8 0,-1-11 8 0,-36-67-7 15,0 0 7-15,31 57-7 0,3-15 7 0,-34-42-6 16,0 0 6-16,32 33-6 0,-2-11 6 0,-30-22-5 0,0 0 5 16,23 10-4-16,3-13 4 0,-26 3-6 0,0 0 6 15,23-19-6-15,-5-14 6 0,-18 33-16 0,0 0 16 16,15-40-16-16,-6-1 16 0,0-2-1977 0</inkml:trace>
  <inkml:trace contextRef="#ctx0" brushRef="#br0" timeOffset="138">8278 16241 2084 0,'0'0'0'0,"0"0"0"0,0 0 0 0,0 0 2 16,0 0-2-16,0 0 3 0,2-12-3 0,-2 12 11 0,0 0-11 16,1-21 12-16,1-10-12 0,-2 31 68 15,0 0-68-15,0-40 69 0,0-6-69 0,0 46 58 0,0 0-58 16,4-49 58-16,-4 3-58 0,0 46 55 0,0 0-55 15,5-49 56-15,4-3-56 0,-9 52 44 0,0 0-44 16,9-57 45-16,-1-7-45 0,-8 64 36 0,0 0-36 0,9-64 36 16,0-2-36-16,-9 66 28 0,0 0-28 0,9-64 28 15,0-3-28-15,-9 67 18 0,0 0-18 0,10-66 19 16,-1-3-19-16,-9 69 15 0,0 0-15 0,9-71 15 16,0-2-15-16,-9 73 12 0,0 0-12 0,5-69 13 15,0 7-13-15,-5 62 11 0,0 0-11 0,4-58 11 16,-4 12-11-16,0 46 8 0,0 0-8 0,0-45 9 15,0 3-9-15,0 42 9 0,0 0-9 0,-5-41 10 16,-4-3-10-16,9 44 11 0,0 0-11 0,-14-43 11 16,-4 3-11-16,18 40 10 0,0 0-10 0,-21-39 11 15,3 2-11-15,18 37 12 0,0 0-12 0,-16-33 12 0,-5 6-12 16,21 27 13-16,0 0-13 0,-19-23 13 0,6 4-13 16,13 19 8-16,0 0-8 0,-14-14 9 0,2 2-9 15,12 12 7-15,0 0-7 0,-11-8 7 0,4 4-7 16,7 4 5-16,0 0-5 0,0 0 6 0,-10-5-6 15,10 5 4-15,0 0-4 0,0 0 5 0,-5 0-5 16,5 0 2-16,0 0-2 0,0 10 2 0,5 23-2 0,-5-33 0 16,0 0 0-16,12 49 0 0,8 11 0 15,-20-60-2-15,0 0 2 0,22 71-2 0,7 10 2 0,-29-81-6 16,0 0 6-16,35 87-6 0,4-2 6 0,-39-85-10 16,0 0 10-16,40 88-9 0,1 12 9 0,-41-100-12 15,0 0 12-15,42 99-12 0,-1-2 12 0,-41-97-12 0,0 0 12 16,37 90-11-16,-5-16 11 0,-32-74-9 0,0 0 9 15,26 59-9-15,-3-21 9 0,-23-38-8 0,0 0 8 16,25 21-7-16,6-14 7 0,-31-7-6 0,0 0 6 0,32-16-5 16,5-23 5-16,-37 39-4 0,0 0 4 0,44-61-3 15,7-22 3-15,-51 83-9 0,0 0 9 0,45-106-8 16,-14-25 8-16,3-2-2071 0</inkml:trace>
  <inkml:trace contextRef="#ctx0" brushRef="#br0" timeOffset="139">26792 16103 1681 0,'0'0'0'0,"0"0"0"0,0 0 0 15,0 0 77-15,0 0-77 0,-9-17 78 0,9 17-78 0,0 0 154 16,0 0-154-16,0 0 155 0,-5-7-155 0,5 7 89 16,0 0-89-16,0 0 89 0,0 0-89 0,0 0 48 15,0 0-48-15,0 0 49 0,0 0-49 0,0 0 30 16,0 0-30-16,0 0 31 0,-7-6-31 0,7 6 22 0,0 0-22 15,-9 0 22-15,-7-1-22 0,16 1 15 0,0 0-15 16,-30-2 15-16,-14 5-15 0,44-3 12 0,0 0-12 16,-55 4 13-16,-7-2-13 0,62-2 10 0,0 0-10 0,-74 1 11 15,-14 5-11-15,88-6 15 0,0 0-15 0,-90 3 15 16,0-5-15-16,90 2 16 0,0 0-16 0,-90-3 16 16,-2-1-16-16,92 4 16 0,0 0-16 0,-97-1 17 15,-1-1-17-15,98 2 18 0,0 0-18 0,-97-4 19 16,3-1-19-16,94 5 16 0,0 0-16 0,-93-5 16 15,-3 0-16-15,96 5 14 0,0 0-14 0,-97-9 14 16,2-5-14-16,95 14 12 0,0 0-12 0,-95-17 12 16,-6-2-12-16,101 19 11 0,0 0-11 0,-100-19 11 15,-1-2-11-15,101 21 10 0,0 0-10 0,-102-17 10 16,-6 0-10-16,108 17 9 0,0 0-9 0,-107-19 10 0,10-4-10 16,97 23 9-16,0 0-9 0,-95-21 9 0,1 6-9 15,94 15 10-15,0 0-10 0,-93-21 11 0,-4-2-11 16,97 23 10-16,0 0-10 0,-97-20 10 0,3 1-10 15,94 19 10-15,0 0-10 0,-95-18 10 0,0-2-10 16,95 20 9-16,0 0-9 0,-92-25 10 0,4 6-10 16,88 19 7-16,0 0-7 0,-92-17 8 0,2 1-8 15,90 16 5-15,0 0-5 0,-94-13 5 0,6-1-5 0,88 14 3 16,0 0-3-16,-83-14 3 0,6 0-3 0,77 14 1 16,0 0-1-16,-81-14 2 0,-1-7-2 0,82 21 0 15,0 0 0-15,-82-19 1 0,2 4-1 0,80 15 0 0,0 0 0 16,-77-17 1-16,-5-15-1 0,82 32 1 0,0 0-1 15,-84-31 2-15,-1-2-2 0,85 33 2 0,0 0-2 16,-83-34 2-16,6-3-2 0,77 37 1 0,0 0-1 16,-82-41 2-16,-2-6-2 0,84 47 2 0,0 0-2 15,-92-48 2-15,-3 6-2 0,95 42 1 0,0 0-1 0,-99-38 1 16,0 2-1-16,99 36 1 0,0 0-1 0,-104-37 1 16,-9 3-1-16,113 34 0 0,0 0 0 0,-116-35 1 15,-2-1-1-15,118 36 0 0,0 0 0 0,-126-40 1 16,-1 0-1-16,127 40 0 0,0 0 0 0,-130-40 1 15,-1-3-1-15,131 43 0 0,0 0 0 0,-132-41 1 16,0-4-1-16,132 45 0 0,0 0 0 0,-134-42 1 16,2 4-1-16,132 38 1 0,0 0-1 0,-133-40 1 15,4-5-1-15,129 45 1 0,0 0-1 0,-134-41 1 16,-3 3-1-16,137 38 1 0,0 0-1 0,-141-40 2 16,5-3-2-16,136 43 1 0,0 0-1 0,-134-45 2 0,3 7-2 15,131 38 1-15,0 0-1 0,-136-40 2 0,-3 3-2 16,139 37 2-16,0 0-2 0,-137-36 2 0,4 0-2 15,133 36 2-15,0 0-2 0,-127-33 2 0,-5 0-2 16,132 33 2-16,0 0-2 0,-129-31 3 0,6 3-3 16,123 28 3-16,0 0-3 0,-124-29 4 0,6 1-4 15,118 28 3-15,0 0-3 0,-123-26 3 0,-8 4-3 0,131 22 4 16,0 0-4-16,-134-21 4 0,-4-3-4 16,138 24 4-16,0 0-4 0,-139-21 5 0,3 5-5 0,136 16 3 15,0 0-3-15,-136-15 3 0,1 6-3 0,135 9 2 16,0 0-2-16,-136-9 2 0,2 2-2 0,134 7 1 15,0 0-1-15,-136-3 2 0,0 1-2 0,136 2 1 0,0 0-1 16,-137 0 1-16,4 4-1 0,133-4 1 0,0 0-1 16,-132 5 1-16,-4-3-1 0,136-2 1 0,0 0-1 15,-137 3 1-15,-3-1-1 0,140-2 0 0,0 0 0 16,-136 5 1-16,-1 4-1 0,137-9 0 0,0 0 0 0,-138 15 1 16,-5 1-1-16,143-16 0 0,0 0 0 0,-139 21 1 15,0-4-1-15,139-17 0 0,0 0 0 0,-134 21 1 16,-2 1-1-16,136-22 0 0,0 0 0 0,-133 21 0 15,-1-4 0-15,134-17 0 0,0 0 0 0,-132 17 0 16,2 6 0-16,130-23 0 0,0 0 0 0,-133 22 1 16,3-1-1-16,130-21 0 0,0 0 0 0,-129 19 1 15,2 2-1-15,127-21 0 0,0 0 0 0,-123 21 1 16,-6-7-1-16,129-14 0 0,0 0 0 0,-115 15 1 0,-1 4-1 16,116-19 0-16,0 0 0 0,-115 18 0 0,2 4 0 15,113-22 0-15,0 0 0 0,-113 24 0 0,9 2 0 16,104-26 0-16,0 0 0 0,-102 28 0 0,-2 0 0 15,104-28 0-15,0 0 0 0,-101 34 0 0,8 6 0 16,93-40 0-16,0 0 0 0,-94 42 1 0,-1-1-1 16,95-41 1-16,0 0-1 0,-92 42 1 0,8-4-1 15,84-38 1-15,0 0-1 0,-83 38 1 0,2 3-1 0,81-41 1 16,0 0-1-16,-80 54 2 0,6 10-2 0,74-64 1 16,0 0-1-16,-76 69 2 0,8 7-2 0,68-76 0 15,0 0 0-15,-66 80 0 0,10-2 0 0,56-78 0 16,0 0 0-16,-50 86 0 0,1 10 0 0,49-96-1 0,0 0 1 15,-44 95 0-15,7-4 0 0,37-91-1 0,0 0 1 16,-32 96-1-16,0 7 1 0,32-103-3 0,0 0 3 16,-21 104-2-16,11 4 2 0,10-108-4 0,0 0 4 15,-7 110-3-15,7 3 3 0,0-113-5 0,0 0 5 16,8 112-4-16,8-8 4 0,-16-104-6 0,0 0 6 0,23 109-5 16,0 9 5-16,-23-118-5 0,0 0 5 0,27 112-5 15,1-6 5-15,-28-106-3 0,0 0 3 0,35 100-3 16,6 1 3-16,-41-101-2 0,0 0 2 0,46 93-2 15,-1-6 2-15,-45-87-2 0,0 0 2 0,50 79-1 16,3-6 1-16,-53-73-1 0,0 0 1 0,58 76-1 16,5 7 1-16,-63-83-2 0,0 0 2 0,64 73-1 15,-6-16 1-15,-58-57-1 0,0 0 1 0,64 48-1 16,4-3 1-16,-68-45-1 0,0 0 1 0,76 42-1 16,5-2 1-16,-81-40-1 0,0 0 1 0,83 36 0 15,-2 0 0-15,-81-36-1 0,0 0 1 0,82 35 0 0,8-2 0 16,-90-33-1-16,0 0 1 0,93 31 0 0,-1 0 0 15,-92-31-1-15,0 0 1 0,93 30 0 0,3-10 0 16,-96-20 0-16,0 0 0 0,95 16 0 0,4-9 0 16,-99-7 0-16,0 0 0 0,100 5 0 0,-1-1 0 15,-99-4 0-15,0 0 0 0,104 0 0 0,0-4 0 16,-104 4 0-16,0 0 0 0,102-7 0 0,-1-5 0 16,-101 12 0-16,0 0 0 0,95-12 0 0,9-5 0 0,-104 17 0 15,0 0 0-15,101-18 0 0,-3 6 0 0,-98 12 0 16,0 0 0-16,103-14 0 0,1-1 0 0,-104 15 0 15,0 0 0-15,104-16 1 0,0 2-1 0,-104 14 0 0,0 0 0 16,101-15 1-16,1-4-1 0,-102 19 1 0,0 0-1 16,95-19 2-16,4 1-2 0,-99 18 2 0,0 0-2 15,95-17 2-15,0-4-2 0,-95 21 2 0,0 0-2 16,99-19 2-16,0 7-2 0,-99 12 2 0,0 0-2 16,92-12 3-16,-6 0-3 0,-86 12 1 0,0 0-1 0,88-10 2 15,-1-1-2-15,-87 11 1 0,0 0-1 0,84-10 2 16,-2-2-2-16,-82 12 1 0,0 0-1 0,77-12 2 15,-5 1-2-15,-72 11 1 0,0 0-1 0,73-8 1 16,3 2-1-16,-76 6 1 0,0 0-1 0,72-5 1 16,-3-2-1-16,-69 7 1 0,0 0-1 0,67-7 2 15,-9 0-2-15,-58 7 2 0,0 0-2 0,55-5 2 16,-1 0-2-16,-54 5 3 0,0 0-3 0,53-3 3 16,7-1-3-16,-60 4 4 0,0 0-4 0,53-3 4 15,-2-1-4-15,-51 4 4 0,0 0-4 0,50-3 5 0,-6-3-5 16,-44 6 6-16,0 0-6 0,46-6 7 0,-6 0-7 15,-40 6 7-15,0 0-7 0,41-5 7 0,1 0-7 16,-42 5 7-16,0 0-7 0,46-7 8 0,3 0-8 16,-49 7 7-16,0 0-7 0,51-9 8 0,2-4-8 15,-53 13 9-15,0 0-9 0,50-16 10 0,-3 6-10 16,-47 10 9-16,0 0-9 0,48-11 10 0,1 1-10 16,-49 10 9-16,0 0-9 0,57-10 9 0,-1-3-9 0,-56 13 9 15,0 0-9-15,64-13 9 0,3-3-9 0,-67 16 7 16,0 0-7-16,70-12 7 0,3 3-7 0,-73 9 6 15,0 0-6-15,76-5 6 0,10 0-6 0,-86 5 5 0,0 0-5 16,86-4 5-16,-3 3-5 0,-83 1 4 0,0 0-4 16,83-2 4-16,-2 2-4 0,-81 0 3 0,0 0-3 15,89 5 4-15,4 7-4 0,-93-12 2 0,0 0-2 16,92 19 3-16,-4 4-3 0,-88-23 1 0,0 0-1 16,92 27 2-16,8 5-2 0,-100-32 2 0,0 0-2 0,104 27 2 15,0-2-2-15,-104-25 2 0,0 0-2 0,103 20 2 16,4-1-2-16,-107-19 1 0,0 0-1 0,101 18 2 15,-2-6-2-15,-99-12 1 0,0 0-1 0,98 12 2 16,3 2-2-16,-101-14 2 0,0 0-2 0,104 12 2 16,0-4-2-16,-104-8 2 0,0 0-2 0,102 7 2 15,-6-1-2-15,-96-6 1 0,0 0-1 0,93 1 1 16,8-2-1-16,-101 1 1 0,0 0-1 0,98-2 1 16,-6 2-1-16,-92 0 1 0,0 0-1 0,94 0 2 15,-4-2-2-15,-90 2 2 0,0 0-2 0,90-3 2 16,0-3-2-16,-90 6 2 0,0 0-2 0,88-5 2 0,0 4-2 15,-88 1 2-15,0 0-2 0,90 0 2 0,-4 1-2 16,-86-1 2-16,0 0-2 0,83 5 3 0,2 4-3 16,-85-9 1-16,0 0-1 0,81 12 2 0,0 2-2 15,-81-14 1-15,0 0-1 0,85 12 2 0,3-3-2 16,-88-9 1-16,0 0-1 0,86 9 2 0,-1 3-2 16,-85-12 2-16,0 0-2 0,83 12 2 0,2 3-2 15,-85-15 1-15,0 0-1 0,86 18 2 0,-3 2-2 0,-83-20 1 16,0 0-1-16,78 25 1 0,-1-1-1 0,-77-24 0 15,0 0 0-15,80 24 1 0,2 0-1 0,-82-24 0 16,0 0 0-16,82 23 0 0,-7-2 0 0,-75-21 0 16,0 0 0-16,78 20 0 0,-9-1 0 0,-69-19 0 15,0 0 0-15,76 19 1 0,1-5-1 0,-77-14 0 0,0 0 0 16,78 14 1-16,-6 3-1 0,-72-17 1 0,0 0-1 16,74 19 1-16,4 0-1 0,-78-19 0 0,0 0 0 0,76 18 1 15,8-3-1-15,-84-15 0 0,0 0 0 0,83 14 1 16,-7-5-1-16,-76-9 0 0,0 0 0 0,80 10 1 15,4 4-1-15,-84-14 0 0,0 0 0 0,81 14 1 16,2 0-1-16,-83-14 0 0,0 0 0 0,83 14 0 16,-3-1 0-16,-80-13 0 0,0 0 0 0,77 11 0 15,4-3 0-15,-81-8 0 0,0 0 0 0,85 7 0 16,5 0 0-16,-90-7 0 0,0 0 0 0,86 7 1 16,-8-2-1-16,-78-5 1 0,0 0-1 0,74 6 1 15,5 1-1-15,-79-7 1 0,0 0-1 0,80 8 1 16,-4 1-1-16,-76-9 0 0,0 0 0 0,70 9 1 0,-1-3-1 15,-69-6 0-15,0 0 0 0,72 4 1 0,9-9-1 16,-81 5 0-16,0 0 0 0,82-7 1 0,-7 0-1 16,-75 7 0-16,0 0 0 0,75-7 1 0,-5-3-1 15,-70 10 0-15,0 0 0 0,78-13 1 0,6 1-1 16,-84 12 0-16,0 0 0 0,82-12 0 0,-7 0 0 16,-75 12 0-16,0 0 0 0,76-10 0 0,5-2 0 15,-81 12 0-15,0 0 0 0,81-11 0 0,4 1 0 0,-85 10 0 16,0 0 0-16,83-12 0 0,-5-2 0 0,-78 14 0 15,0 0 0-15,81-16 0 0,7-3 0 0,-88 19-1 16,0 0 1-16,88-20 0 0,2-6 0 0,-90 26-1 0,0 0 1 16,88-28 0-16,-8 0 0 0,-80 28-1 0,0 0 1 15,83-29-1-15,5-4 1 0,-88 33-1 0,0 0 1 16,83-36-1-16,-7 1 1 0,-76 35-1 0,0 0 1 16,67-35 0-16,-7 1 0 0,-60 34-1 0,0 0 1 0,58-37 0 15,5-2 0-15,-63 39-1 0,0 0 1 0,64-42 0 16,-1-6 0-16,-63 48-1 0,0 0 1 0,59-51 0 15,-8-1 0-15,-51 52-1 0,0 0 1 0,42-48-1 16,-10 8 1-16,-32 40-1 0,0 0 1 0,26-36-1 16,-1 6 1-16,-25 30-2 0,0 0 2 0,19-24-2 15,-8 5 2-15,-11 19-3 0,0 0 3 0,7-21-2 16,0-6 2-16,-7 27-3 0,0 0 3 0,7-31-2 16,-2-2 2-16,-5 33-3 0,0 0 3 0,2-38-3 15,-4-4 3-15,2 42-3 0,0 0 3 0,-3-47-3 16,-2-6 3-16,5 53-5 0,0 0 5 0,-8-49-4 0,1 16 4 15,7 33-6-15,0 0 6 0,-5-31-6 0,0 2 6 16,5 29-7-16,0 0 7 0,-7-33-7 0,-6-10 7 16,13 43-8-16,0 0 8 0,-12-59-7 0,3-21 7 15,9 80-8-15,0 0 8 0,-7-85-7 0,0 6 7 16,7 79-10-16,0 0 10 0,-10-66-9 0,-8 14 9 16,18 52-8-16,0 0 8 0,-21-45-8 0,-4 2 8 15,25 43-8-15,0 0 8 0,-30-40-7 0,-7 4 7 16,37 36-8-16,0 0 8 0,-37-37-7 0,-9 1 7 0,46 36-8 15,0 0 8-15,-47-29-7 0,-6 10 7 0,53 19-8 16,0 0 8-16,-60-16-8 0,-6 2 8 0,66 14-7 16,0 0 7-16,-74-12-6 0,-9 0 6 0,83 12-7 0,0 0 7 15,-84-10-6-15,-4 3 6 0,88 7-6 0,0 0 6 16,-94-4-5-16,-1 6 5 0,95-2-5 0,0 0 5 16,-103 7-4-16,1 7 4 0,102-14-2 0,0 0 2 15,-97 17-2-15,4 2 2 0,93-19-2 0,0 0 2 0,-97 24-1 16,-7 7 1-16,104-31-4 0,0 0 4 0,-108 33-3 15,4-2 3-15,104-31-6 0,0 0 6 0,-95 18-5 16,10-20 5-16,4 0-2280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18T08:26:06.491"/>
    </inkml:context>
    <inkml:brush xml:id="br0">
      <inkml:brushProperty name="width" value="0.1" units="cm"/>
      <inkml:brushProperty name="height" value="0.6" units="cm"/>
      <inkml:brushProperty name="color" value="#849398"/>
      <inkml:brushProperty name="inkEffects" value="pencil"/>
    </inkml:brush>
  </inkml:definitions>
  <inkml:trace contextRef="#ctx0" brushRef="#br0">1 227 8520,'0'0'0,"0"0"0,0 0 0,0 0 272,0 0-272,0 0 280,0 0-280,0 0 640,0 0-640,0 0 648,0 0-648,0 0 528,0 0-528,0 0 536,7-6-536,2-2 272,0 0-272,6-5 280,12-7-280,2 0 152,-5 4-152,9-3 152,12-3-152,-1 2 128,-7 4-128,3 0 136,8 1-136,-5 3 56,-9 3-56,1 3 56,5 5-56,-3 4 24,-9 0-24,1 5 24,2 6-24,-4 2 8,-6-3-8,-4 6 16,-2 9-16,-5 1 8,-4-4-8,-5 5 8,-8 11-8,-2-2 0,0-7 0,-7 4 8,-9 8-8,-1-2 0,3-8 0,-5 3 8,-9 11-8,1-2 0,7-10 0,-3 4 8,-8 11-8,3-5 0,8-9 0,-3 2 8,-5 6-8,3-4 0,7-9 0,1-2 0,-1 0 0,4-5-8,7-7 8,2-4 0,5-2 0,2-3-16,3-4 16,6-2-8,9-3 8,4-3-32,-2 0 32,9-2-32,13-6 32,1 0-48,-6 1 48,6-3-48,12-6 48,-3 1-8,-8 3 8,3-3-8,7-4 8,-3 0 0,-10 5 0,1-2 0,5-4 0,-5 2 16,-8 5-16,-1-1 16,0 1-16,-5 3 64,-5 3-64,-3 3 72,-2 1-72,-3 3 112,-2 1-112,-3 1 112,0-1-112,0 1 144,0-1-144,-1 1 152,-1-1-152,1-1 160,-1 1-160,-1 0 168,0 1-168,0 0 144,0 1-144,0 0 144,0 0-144,0 0 48,0 0-48,0 0 48,-4 1-48,-6 1-10000,0 0 6032</inkml:trace>
</inkml:ink>
</file>

<file path=ppt/ink/ink2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6:56:47.308"/>
    </inkml:context>
    <inkml:brush xml:id="br0">
      <inkml:brushProperty name="width" value="0.05292" units="cm"/>
      <inkml:brushProperty name="height" value="0.05292" units="cm"/>
      <inkml:brushProperty name="color" value="#FF0000"/>
    </inkml:brush>
  </inkml:definitions>
  <inkml:trace contextRef="#ctx0" brushRef="#br0">4576 7784 1132 0,'0'0'0'0,"0"0"0"15,0 0 0-15,0 0 20 0,0 0-20 0,0 0 20 16,0 0-20-16,0 0 37 0,0 0-37 0,0 0 37 16,0 0-37-16,0 0 61 0,0 0-61 0,0 0 62 0,0 0-62 15,0 0 54-15,0 0-54 0,0 0 55 0,0 0-55 16,0 0 37-16,0 0-37 0,0 0 38 0,0 0-38 16,0 0 33-16,0 0-33 0,0 0 33 0,0 0-33 15,0 0 38-15,0 0-38 0,0 0 38 0,-18-12-38 16,18 12 41-16,0 0-41 0,0 0 41 0,-9-7-41 15,9 7 44-15,0 0-44 0,0 0 45 0,-18-12-45 16,18 12 43-16,0 0-43 0,-19-9 44 0,-13 1-44 16,32 8 38-16,0 0-38 0,-46-4 39 0,-3 8-39 0,49-4 30 15,0 0-30-15,-53 13 31 0,-2 15-31 0,55-28 25 16,0 0-25-16,-54 35 25 0,-1 3-25 0,55-38 15 0,0 0-15 16,-58 40 16-16,-9 1-16 0,67-41 10 0,0 0-10 15,-67 40 11-15,9 3-11 0,58-43 8 0,0 0-8 16,-52 38 8-16,15-7-8 0,37-31 5 0,0 0-5 15,-35 32 5-15,-2 11-5 0,37-43 3 0,0 0-3 16,-35 47 3-16,3 1-3 0,32-48 1 0,0 0-1 0,-26 52 2 16,-3 7-2-16,29-59 0 0,0 0 0 0,-30 59 1 15,2-7-1-15,28-52 0 0,0 0 0 0,-23 53 1 16,6 4-1-16,17-57 0 0,0 0 0 0,-18 59 0 16,0-2 0-16,18-57 0 0,0 0 0 0,-14 57 0 15,5-3 0-15,9-54-1 0,0 0 1 0,-8 52 0 16,2 0 0-16,6-52-1 0,0 0 1 0,-3 57 0 15,1 10 0-15,2-67-1 0,0 0 1 0,-4 70-1 16,4-5 1-16,0-65-1 0,0 0 1 0,4 71-1 16,1 4 1-16,-5-75 0 0,0 0 0 0,6 79 0 15,2 1 0-15,-8-80 0 0,0 0 0 0,13 85 0 0,-3-4 0 16,-10-81 1-16,0 0-1 0,13 76 1 0,-5 2-1 16,-8-78 3-16,0 0-3 0,6 78 3 0,-6 14-3 15,0-92 5-15,0 0-5 0,-4 90 5 0,2-4-5 16,2-86 6-16,0 0-6 0,-7 92 7 0,-1 10-7 15,8-102 8-15,0 0-8 0,-7 102 9 0,0-5-9 16,7-97 8-16,0 0-8 0,-9 92 9 0,-5 3-9 16,14-95 8-16,0 0-8 0,-20 95 9 0,-1-5-9 0,21-90 8 15,0 0-8-15,-19 88 9 0,6-6-9 0,13-82 7 16,0 0-7-16,-14 81 7 0,5 13-7 0,9-94 7 16,0 0-7-16,-12 98 7 0,1 1-7 0,11-99 10 0,0 0-10 15,-8 107 10-15,-1 11-10 0,9-118 13 0,0 0-13 16,-6 117 14-16,-1-16-14 0,7-101 16 15,0 0-16-15,-1 88 17 0,-3-15-17 0,4-73 15 0,0 0-15 16,-3 59 16-16,3-7-16 0,0-52 13 0,0 0-13 16,3 46 14-16,1-1-14 0,-4-45 10 0,0 0-10 0,5 45 11 15,0-8-11-15,-5-37 9 0,0 0-9 0,4 36 10 16,-4-5-10-16,0-31 9 0,0 0-9 0,3 30 9 16,6-1-9-16,-9-29 8 0,0 0-8 0,11 28 9 15,1-4-9-15,-12-24 7 0,0 0-7 0,14 22 7 16,0-3-7-16,-14-19 7 0,0 0-7 0,18 18 7 15,5 2-7-15,-23-20 6 0,0 0-6 0,23 21 6 16,3-9-6-16,-26-12 5 0,0 0-5 0,28 12 5 16,11 6-5-16,-39-18 2 0,0 0-2 0,41 19 2 15,5-5-2-15,-46-14 1 0,0 0-1 0,49 12 1 16,2-2-1-16,-51-10 0 0,0 0 0 0,62 9 1 0,1-4-1 16,-63-5 0-16,0 0 0 0,69 7 0 0,2 0 0 15,-71-7 0-15,0 0 0 0,65 7 1 16,-7-2-1-16,-58-5 0 0,0 0 0 0,58 5 0 0,4 0 0 15,-62-5 0-15,0 0 0 0,60 4 0 0,-5-2 0 16,-55-2 0-16,0 0 0 0,53 1 1 0,-2-1-1 16,-51 0 1-16,0 0-1 0,55 0 1 0,1 2-1 0,-56-2 1 15,0 0-1-15,60 2 1 0,4-1-1 0,-64-1 0 16,0 0 0-16,61-1 1 0,-6-6-1 0,-55 7 1 16,0 0-1-16,51-9 2 0,-7 4-2 0,-44 5 2 0,0 0-2 15,32-4 2-15,-9 3-2 0,-23 1 3 0,0 0-3 16,12-2 3-16,-12 2-3 0,0 0 2 0,0 0-2 15,9-5 3-15,-9 5-3 0,0 0 2 0,0 0-2 16,0 0 3-16,0 0-3 0,0 0 2 0,0 0-2 16,0 0 3-16,0 0-3 0,0 0 2 0,0 0-2 15,0 0 3-15,0 0-3 0,0 0 4 0,0 0-4 0,0 0 5 16,0 0-5-16,0 0 4 0,0 0-4 0,-16 2 4 16,-21-6-4-16,37 4 4 0,0 0-4 0,-55-5 4 15,-20-4-4-15,75 9 3 0,0 0-3 0,-87-8 4 16,1 2-4-16,86 6 2 0,0 0-2 0,-90-1 2 15,0 6-2-15,90-5 0 0,0 0 0 0,-81 9 0 16,21-3 0-16,60-6-1 0,0 0 1 0,-53 6-1 16,7-1 1-16,46-5-3 0,0 0 3 0,-35 3-2 15,6-3 2-15,29 0-2 0,0 0 2 0,-22 0-1 16,-3-1 1-16,25 1-1 0,0 0 1 0,-28-6-1 0,-17-4 1 16,45 10 0-16,0 0 0 0,-45-16 0 0,-10-6 0 15,55 22 0-15,0 0 0 0,-49-35 1 0,3-6-1 16,46 41 2-16,0 0-2 0,-44-43 3 0,3-6-3 15,41 49 5-15,0 0-5 0,-41-50 6 0,-1-7-6 16,42 57 5-16,0 0-5 0,-44-64 6 0,-5-9-6 16,49 73 4-16,0 0-4 0,-46-81 4 0,-9-1-4 15,55 82 3-15,0 0-3 0,-49-79 3 0,5-11-3 0,44 90 2 16,0 0-2-16,-37-92 2 0,1-10-2 0,36 102 1 16,0 0-1-16,-28-102 2 0,2 5-2 0,26 97 2 15,0 0-2-15,-20-102 3 0,3-4-3 16,17 106 3-16,0 0-3 0,-13-112 4 0,4 3-4 0,9 109 4 0,0 0-4 15,-5-113 4-15,0-10-4 0,5 123 4 0,0 0-4 16,2-124 4-16,6 1-4 0,-8 123 2 16,0 0-2-16,13-114 3 0,1 0-3 0,-14 114 1 0,0 0-1 15,17-104 1-15,-2 12-1 0,-15 92 0 0,0 0 0 16,14-88 1-16,0-6-1 0,-14 94 0 0,0 0 0 0,21-98 0 16,-2-3 0-16,-19 101 0 0,0 0 0 0,27-107 0 15,5-6 0-15,-32 113-1 0,0 0 1 0,35-109 0 16,5 9 0-16,-40 100-2 0,0 0 2 0,41-100-1 15,1-8 1-15,-42 108-3 0,0 0 3 0,44-100-2 16,1 12 2-16,-45 88-3 0,0 0 3 0,45-85-3 16,0 5 3-16,-45 80-4 0,0 0 4 0,45-74-4 15,7-6 4-15,-52 80-5 0,0 0 5 0,56-72-5 16,-1 6 5-16,-55 66-7 0,0 0 7 0,60-64-6 16,7 0 6-16,-67 64-7 0,0 0 7 0,63-64-7 0,6-7 7 15,-69 71-9-15,0 0 9 0,76-71-9 0,1 7 9 16,-77 64-15-16,0 0 15 0,76-61-14 0,-7 6 14 15,-69 55-18-15,0 0 18 0,65-49-17 0,-5 8 17 16,-60 41-18-16,0 0 18 0,50-35-18 0,-6 1 18 16,-44 34-18-16,0 0 18 0,37-26-18 0,-2 3 18 15,-35 23-16-15,0 0 16 0,28-14-15 0,-14 4 15 16,-14 10-14-16,0 0 14 0,9-5-13 0,-9 5 13 0,0 0-12 16,0 0 12-16,9-9-11 0,-9 9 11 0,0 0-9 15,0 0 9-15,0 0-9 0,0 0 9 0,0 0-9 16,0 0 9-16,0 0-8 0,0 0 8 0,0 0-7 0,0 0 7 15,0 0-7-15,0 0 7 0,0 0-6 0,0 0 6 16,0 0-5-16,-9 4 5 0,9-4-6 0,0 0 6 16,-19 20-5-16,-25 18 5 0,44-38-6 0,0 0 6 15,-58 47-6-15,-11 2 6 0,2 1-1734 0</inkml:trace>
  <inkml:trace contextRef="#ctx0" brushRef="#br0" timeOffset="6336.55">6313 12702 1983 0,'0'0'0'0,"0"0"0"15,0 0 0-15,0 0 81 0,0 0-81 0,0 0 81 16,0 0-81-16,0 0 154 0,0 0-154 0,0 0 155 16,0 0-155-16,0 0 73 0,0 0-73 0,0 0 74 15,23 7-74-15,-23-7 24 0,0 0-24 0,23 0 24 16,12 0-24-16,-35 0 16 0,0 0-16 0,55 2 17 16,17 3-17-16,-72-5 11 0,0 0-11 0,83 7 11 15,7-2-11-15,-90-5 6 0,0 0-6 0,95 5 7 0,8 4-7 16,-103-9 9-16,0 0-9 0,104 7 9 0,0-5-9 15,-104-2 10-15,0 0-10 0,113 1 10 0,3 3-10 16,-116-4 12-16,0 0-12 0,122 0 12 0,-2-7-12 16,-120 7 13-16,0 0-13 0,128-10 13 0,1-2-13 15,-129 12 14-15,0 0-14 0,138-14 14 0,-1-4-14 16,-137 18 23-16,0 0-23 0,148-22 24 0,9-6-24 16,-157 28 27-16,0 0-27 0,154-26 27 0,-13 4-27 15,-141 22 30-15,0 0-30 0,131-21 30 0,-24 4-30 16,-107 17 28-16,0 0-28 0,101-18 29 0,-8 3-29 0,-93 15 22 15,0 0-22-15,87-14 22 0,-10 4-22 0,-77 10 20 0,0 0-20 16,67-9 20-16,-17 2-20 0,-50 7 16 0,0 0-16 16,42-5 16-16,-9-2-16 0,-33 7 13 0,0 0-13 15,23-5 14-15,-8 3-14 0,-15 2 12 0,0 0-12 16,5 0 12-16,-5 0-12 0,0 0 11 0,0 0-11 16,9 0 11-16,-9 0-11 0,0 0 8 0,0 0-8 0,0 0 9 15,0 0-9-15,0 0 9 0,0 0-9 0,0 0 10 16,0 0-10-16,0 0 11 0,0 0-11 0,0 0 11 15,0 0-11-15,0 0 12 0,0 0-12 0,-9 0 12 16,9 0-12-16,0 0 11 0,0 0-11 0,0 0 12 16,0 0-12-16,0 0 11 0,0 0-11 0,0 0 11 15,0 0-11-15,0 0 7 0,0 0-7 0,0 0 7 16,0 0-7-16,0 0 4 0,0 0-4 0,0 0 5 16,0 0-5-16,0 0 3 0,0 0-3 0,0 0 4 15,0 0-4-15,0 0 2 0,0 0-2 0,0 0 2 16,0 0-2-16,0 0 1 0,0 0-1 0,0 0 2 0,0 0-2 15,0 0 2-15,0 0-2 0,0 0 2 0,0 0-2 16,0 0 2-16,0 0-2 0,0 0 2 0,0 0-2 16,0 0 1-16,0 0-1 0,0 0 2 0,0 0-2 15,0 0 1-15,0 0-1 0,0 0 1 0,0 0-1 16,0 0 0-16,0 0 0 0,0 0 1 0,0 0-1 16,0 0 0-16,0 0 0 0,0 0 0 0,0 0 0 15,0 0 0-15,0 0 0 0,0 0 0 0,0 0 0 0,0 0 0 16,0 0 0-16,5 7 0 0,-5-7 0 0,0 0 0 15,0 0 0-15,0 0 0 0,0 0 0 0,0 0-1 16,0 0 1-16,-5 0 0 0,5 0 0 0,0 0-1 0,0 0 1 16,0 0 0-16,0 0 0 0,0 0-1 0,0 0 1 15,0 0 0-15,0 0 0 0,0 0-1 0,0 0 1 16,0 0-1-16,0 0 1 0,0 0-2 0,0 0 2 16,0 0-2-16,0 0 2 0,0 0-2 0,0 0 2 0,0 0-2 15,0 0 2-15,0 0-3 0,0 0 3 16,0 0-2-16,0 0 2 0,0 0-3 0,0 0 3 0,0 0-3 15,0 0 3-15,0 0-3 0,0 0 3 0,0 0-3 16,0 0 3-16,0 0-4 0,0 0 4 0,0 0-3 16,0 0 3-16,0 0-4 0,0 0 4 0,0 0-3 15,0 0 3-15,0 0-4 0,0 0 4 0,0 0-4 16,0 0 4-16,0 0-4 0,0 0 4 0,0 0-3 16,0 0 3-16,0 0-3 0,0 0 3 0,0 0-3 15,0 0 3-15,0 0-4 0,0 0 4 0,0 0-3 16,0 0 3-16,0 0-3 0,0 0 3 0,0 0-3 15,0 0 3-15,0 0-4 0,0 0 4 0,0 0-3 0,0 0 3 16,0 0-4-16,0 0 4 0,0 0-3 0,0 0 3 16,0 0-3-16,0 0 3 0,0 0-3 0,0 0 3 15,0 0-3-15,0 0 3 0,0 0-2 0,0 0 2 16,0 0-2-16,0 0 2 0,0 0-2 0,0 0 2 16,0 0-2-16,0 0 2 0,0 0-2 0,0 0 2 15,0 0-2-15,0 0 2 0,0 0-1 0,0 0 1 0,0 0-2 16,0 0 2-16,0 0-1 0,0 0 1 0,0 0-2 15,0 0 2-15,0 0-1 0,0 0 1 0,0 0-1 16,0 0 1-16,0 0-1 0,0 0 1 0,0 0-1 16,0 0 1-16,0 0-1 0,0 0 1 0,0 0-2 0,0 0 2 15,5 2-1-15,-5-2 1 0,0 0-1 0,0 0 1 16,0 0-1-16,0 0 1 0,0 0-1 0,0 0 1 16,0 0-1-16,0 0 1 0,0 0-1 0,0 0 1 15,0 0-1-15,0 0 1 0,0 0-1 0,0 0 1 16,0 0-1-16,0 0 1 0,0 0-1 0,0 0 1 0,0 0-1 15,18 22 1-15,-18-22-2 0,0 0 2 0,17 19-2 16,1 0 2-16,-18-19-3 0,0 0 3 0,11 16-3 16,-4-4 3-16,-7-12-4 0,0 0 4 0,5 9-3 15,-2-4 3-15,-3-5-3 0,0 0 3 0,0 0-3 16,6 8 3-16,-6-8-3 0,0 0 3 0,0 0-2 16,9 11 2-16,-9-11-3 0,0 0 3 0,1 7-2 15,-1-7 2-15,0 0-2 0,0 0 2 0,2 8-1 16,-2-8 1-16,0 0-1 0,0 0 1 0,0 0-1 15,7 7 1-15,-7-7-1 0,0 0 1 0,0 0-1 16,0 0 1-16,0 0-1 0,0 0 1 0,0 0-1 0,0 0 1 16,0 0-1-16,0 0 1 0,0 0 0 0,0 0 0 15,0 0-1-15,0 0 1 0,0 0 0 0,0 0 0 16,0 0 0-16,0 0 0 0,0 0 0 0,0 0 0 16,0 0 0-16,0 0 0 0,0 0 0 0,0 0 0 15,0 0 0-15,0 0 0 0,0 0 0 0,0 0 0 16,0 0 0-16,0 0 0 0,0 0 0 0,0 0 0 0,0 0 0 15,0 0 0-15,0 0 0 0,0 0 0 0,0 0 0 16,0 0 0-16,0 0 1 0,0 0-1 0,0 0 0 16,0 0 0-16,0 0 1 0,0 0-1 0,0 0 0 0,0 0 0 15,0 0 1-15,0 0-1 0,0 0 0 0,0 0 0 16,0 0 1-16,0 0-1 0,0 0 0 0,0 0 0 16,0 0 1-16,0 0-1 0,0 0 0 0,0 0 0 15,0 0 1-15,0 0-1 0,0 0 0 0,0 0 0 0,0 0 1 16,0 0-1-16,0 0 0 0,0 0 0 0,0 0 0 15,0 0 0-15,0 0 0 0,0 0 0 0,0 0 0 16,0 0 0-16,0 0 0 0,0 0 0 0,0 0 0 16,0 0 0-16,0 0 0 0,0 0 0 0,2-8 0 15,-2 8 0-15,0 0 0 0,0 0 0 0,0 0 1 16,0 0-1-16,0 0 0 0,0 0 0 0,0 0 1 16,0 0-1-16,0 0 1 0,0 0-1 0,0 0 1 15,0 0-1-15,0 0 1 0,0 0-1 0,0 0 1 16,0 0-1-16,0 0 0 0,0 0 0 0,0 0 1 15,0 0-1-15,0 0 0 0,0 0 0 0,0 0 0 0,0 0 0 16,0 0 0-16,0 0 0 0,0 0 0 0,0 0 0 16,0 0-1-16,0 0 1 0,0 0 0 0,0 0 0 15,0 0-1-15,0 0 1 0,0 0 0 0,0 0 0 16,0 0-1-16,0 0 1 0,0 0-1 0,0 0 1 16,0 0-1-16,0 0 1 0,0 0-1 0,0 0 1 15,0 0-2-15,0 0 2 0,0 0-1 0,0 0 1 16,0 0-2-16,0 0 2 0,0 0-1 0,0 0 1 15,0 0-2-15,0 0 2 0,0 0-2 0,0 0 2 0,0 0-2 16,0 0 2-16,0 0-2 0,0 0 2 0,0 0-3 16,0 0 3-16,0 0-2 0,0 0 2 0,0 0-3 15,0 0 3-15,0 0-2 0,0 0 2 0,0 0-3 0,0 0 3 16,0 0-2-16,0 0 2 0,0 0-2 0,0 0 2 16,0 0-2-16,0 0 2 0,0 0-2 0,0 0 2 15,0 0-2-15,0 0 2 0,0 0-2 0,0 0 2 16,0 0-1-16,0 0 1 0,0 0-2 0,0 0 2 0,0 0-2 15,0 0 2-15,0 0-3 0,0 0 3 0,0 0-2 16,0 0 2-16,0 0-2 0,0 0 2 0,0 0-2 16,0 0 2-16,0 0-2 0,0 0 2 0,0 0-1 15,0 0 1-15,0 0-2 0,0 0 2 0,0 0-1 16,0 0 1-16,0 0-1 0,0 0 1 0,0-7 0 16,0 7 0-16,0 0-1 0,0 0 1 0,0 0 0 15,0 0 0-15,0 0-1 0,0 0 1 0,0 0-1 16,0 0 1-16,0 0-1 0,0 0 1 0,0 0-1 15,0 0 1-15,0 0-2 0,0 0 2 0,0 0-1 16,0 0 1-16,0 0-2 0,0 0 2 0,0 0-1 0,0 0 1 16,0 0-2-16,0 0 2 0,0 0-2 0,0 0 2 15,0 0-2-15,0 0 2 0,0 0-2 0,0 0 2 16,0 0-3-16,0 0 3 0,0 0-2 0,0 0 2 16,0 0-3-16,0 0 3 0,0 0-2 0,0 0 2 15,0 0-2-15,0 0 2 0,0 0-2 0,0 0 2 16,0 0-2-16,0 0 2 0,0 0-2 0,0 0 2 15,0 0-2-15,0 0 2 0,0 0-2 0,0 0 2 0,0 0-2 16,0 0 2-16,0 0-1 0,0 0 1 0,0 0-2 16,0 0 2-16,0 0-1 0,0 0 1 0,0 0-1 15,0 0 1-15,0 0-1 0,0 0 1 0,0 0-2 0,0 0 2 16,0 0-2-16,0 0 2 0,0 0-3 0,0 0 3 16,0 0-2-16,0 0 2 0,0 0-2 0,0 0 2 15,0 0-2-15,0 0 2 0,0 0-2 0,0 0 2 16,0 0-2-16,0 0 2 0,0 0-3 0,0 0 3 15,0 0-2-15,0 0 2 0,0 0-4 0,0 0 4 16,0 0-3-16,0 0 3 0,0 0-3 0,0 0 3 0,0 0-3 16,0 0 3-16,0 0-4 0,0 0 4 0,0 0-4 15,0 0 4-15,0 0-4 0,0 0 4 0,0 0-3 16,0 0 3-16,0 0-2 0,0 0 2 0,0 0-2 16,0 0 2-16,0 0-2 0,0 0 2 0,0 0-2 15,0 0 2-15,0 0-2 0,0 0 2 0,0 0-2 16,0 0 2-16,0 0-2 0,0 0 2 0,0 0-2 15,0 0 2-15,0 0-2 0,0 0 2 0,0 0-2 16,0 0 2-16,0 0-3 0,0 0 3 0,0 0-2 16,0 0 2-16,0 0-2 0,0 0 2 0,0 0-2 0,0 0 2 15,0 0-2-15,0 0 2 0,0 0-2 0,0 0 2 16,0 0-2-16,0 0 2 0,0 0-2 0,0 0 2 16,0 0-2-16,0 0 2 0,0 0-1 0,0 0 1 15,0 0-2-15,0 0 2 0,0 0-1 0,0 0 1 16,0 0-2-16,0 0 2 0,0 0-1 0,0 0 1 15,0 0-1-15,0 0 1 0,0 0 0 0,0 0 0 0,0 0-1 16,0 0 1-16,0 0 0 0,0 0 0 0,0 0-1 16,0 0 1-16,0 0 0 0,0 0 0 0,0 0-1 15,0 0 1-15,0 0 0 0,0 0 0 0,0 0-1 16,0 0 1-16,0 0 0 0,0 0 0 0,0 0-1 0,0 0 1 16,0 0 0-16,0 0 0 0,0 0 0 0,0 0 0 15,0 0 0-15,0 0 0 0,0 0 0 0,0 0 0 16,0 0 0-16,0 0 0 0,0 0 0 0,0 0 0 15,0 0 0-15,0 0 0 0,0 0 0 0,0 0 0 0,0 0 0 16,0 0 0-16,0 0-1 0,0 0 1 0,0 0 0 16,0 0 0-16,0 0-1 0,0 0 1 0,0 0-1 15,0 0 1-15,0 0-2 0,0 0 2 0,0 0-2 16,0 0 2-16,0 0-4 0,0 0 4 0,0 0-3 16,0 0 3-16,0 0-5 0,0 0 5 0,0 0-4 15,0 0 4-15,0 0-7 0,0 0 7 0,0 0-7 16,0 0 7-16,0 0-8 0,0 0 8 0,0 0-7 15,0 0 7-15,0 0-7 0,0 0 7 0,0 0-6 16,0 0 6-16,0 0-4 0,0 0 4 0,0 0-4 16,0 0 4-16,0 0-4 0,0 0 4 0,0 0-3 0,0 0 3 15,0 0-2-15,0 0 2 0,0 0-2 0,0 0 2 16,0 0-2-16,0 0 2 0,0 0-1 0,0 0 1 16,0 0-1-16,0 0 1 0,0 0-1 0,0 0 1 15,0 0-1-15,0 0 1 0,0 0 0 0,0 0 0 16,0 0-1-16,0 0 1 0,0 0-1 0,0 0 1 15,0 0-1-15,0 0 1 0,0 0-1 0,0 0 1 16,0 0-1-16,0 0 1 0,0 0-1 0,0 0 1 0,0 0-1 16,0 0 1-16,0 0-1 0,0 0 1 0,0 0-2 15,0 0 2-15,0 0-1 0,0 0 1 0,0 0-2 16,0 0 2-16,0 0-1 0,0 0 1 0,0 0-1 0,0 0 1 16,0 0-1-16,0 0 1 0,0 0-1 0,0 0 1 15,0 0-1-15,0 0 1 0,0 0-1 0,0 0 1 16,0 0 0-16,0 0 0 0,0 0 0 0,0 0 0 15,0 0 0-15,0 0 0 0,0 0 0 0,0 0 0 0,0 0 0 16,0 0 0-16,0 0 0 0,0 0 0 0,0 0 0 16,0 0 0-16,0 0 0 0,0 0 0 0,0 0 0 15,0 0 0-15,0 0 0 0,0 0 0 0,0 0 0 16,-2 7 0-16,2-7 0 0,0 0 0 0,0 0 0 16,0 0 0-16,0 0 0 0,0 0 0 0,0 0 0 15,0 0 0-15,0 0 0 0,0 0 0 0,0 0 0 16,0 0 0-16,0 0 0 0,0 0 0 0,0 0 0 15,0 0 0-15,0 0 0 0,0 0 0 0,0 0 0 16,0 0 0-16,0 0 0 0,0 0 0 0,0 0 0 16,0 0 0-16,0 0-1 0,0 0 1 0,0 0 0 15,0 0 0-15,0 0-1 0,0 0 1 0,0 0 0 0,0 0 0 16,0 0 0-16,0 0 0 0,0 0 0 0,0 0 0 16,0 0 0-16,0 0 0 0,0 0 0 0,0 0 0 15,0 0 0-15,0 0 0 0,0 0 0 0,0 0 0 16,0 0 0-16,0 0 0 0,0 0 0 0,0 0 0 15,0 0 0-15,0 0 0 0,0 0 0 0,0 0 0 16,0 0 0-16,0 0 0 0,0 0 0 0,0 0 0 0,0 0 0 16,0 0 0-16,0 0 0 0,0 0 0 0,0 0 0 15,0 0 0-15,0 0 0 0,0 0 0 0,0 0 0 16,0 0 0-16,0 0 0 0,0 0 0 0,0 0 0 0,0 0 0 16,0 0 0-16,0 0 0 0,0 0 0 0,0 0 0 15,4 8 0-15,1-1 0 0,-5-7 0 0,0 0 0 16,9 11 0-16,3 1 0 0,-12-12-1 0,0 0 1 15,9 10-1-15,-4-1 1 0,-5-9-2 0,0 0 2 16,0 0-2-16,0 0 2 0,0 0-4 0,0 0 4 0,0 0-4 16,6 5 4-16,-6-5-5 0,0 0 5 0,0 0-5 15,0 0 5-15,0 0-5 0,0 0 5 0,0 0-4 16,7 7 4-16,-7-7-5 0,0 0 5 0,0 0-5 16,14 5 5-16,-14-5-6 0,0 0 6 0,10 3-5 15,-1 1 5-15,-9-4-5 0,0 0 5 0,9 3-4 16,-9-3 4-16,0 0-5 0,0 0 5 0,7 2-5 15,-7-2 5-15,0 0-6 0,0 0 6 0,0 0-5 16,7 2 5-16,-7-2-5 0,0 0 5 0,0 0-5 16,0 0 5-16,0 0-4 0,0 0 4 0,0 0-4 0,0 0 4 15,0 0-4-15,0 0 4 0,0 0-3 16,2 7 3-16,-2-7-4 0,0 0 4 0,0 0-4 0,0 0 4 16,0 0-4-16,0 0 4 0,0 0-3 0,0 0 3 15,0 0-3-15,0 0 3 0,0 0-3 0,0 0 3 16,0 0-3-16,0 0 3 0,0 0-2 0,0 0 2 15,0 0-2-15,0 0 2 0,0 0-2 0,0 0 2 16,0 0-4-16,0 0 4 0,0 0-3 0,0 0 3 16,0 0-5-16,0 0 5 0,0 0-4 0,0 0 4 0,0 0-8 15,0 0 8-15,0 0-7 0,10 12 7 0,-10-12-10 16,0 0 10-16,13 14-10 0,-3 1 10 0,-10-15-12 16,0 0 12-16,14 18-12 0,2-5 12 0,-16-13-14 0,0 0 14 15,14 11-13-15,-5-3 13 0,-9-8-13 0,0 0 13 16,9 7-12-16,-9-7 12 0,0 0-13 0,0 0 13 15,7 4-13-15,-7-4 13 0,0 0-14 0,0 0 14 16,2 7-13-16,-2-7 13 0,0 0-13 0,0 0 13 16,0 0-12-16,7 3 12 0,-7-3-12 0,0 0 12 0,0 0-11 15,0 0 11-15,0 0-11 0,0 0 11 0,0 0-10 16,0 0 10-16,0 0-9 0,0 0 9 0,0 0-8 16,2 5 8-16,-2-5-7 0,0 0 7 0,0 0-7 15,0 0 7-15,0 0-6 0,0 0 6 0,0 0-5 16,0 0 5-16,0 0-4 0,0 0 4 0,0 0-3 15,0 0 3-15,0 0-3 0,0 0 3 0,0 0-2 16,0 0 2-16,0 0-2 0,0 0 2 0,0 0-2 16,0 0 2-16,0 0-3 0,0 0 3 0,0 0-2 15,0 0 2-15,0 0-2 0,0 0 2 0,0 0-1 16,0 0 1-16,0 0-2 0,0 0 2 0,0 0-1 0,0 0 1 16,0 0-2-16,0 0 2 0,0 0-1 0,0 0 1 15,0 0-1-15,0 0 1 0,0 0 0 0,0 0 0 16,0 0-1-16,0 0 1 0,0 0 0 0,0 0 0 15,0 0 0-15,0 0 0 0,0 0 0 0,0 0 0 16,0 0 0-16,0 0 0 0,0 0 0 0,0 0 0 16,0 0 0-16,0 0 0 0,0 0 0 0,0 0 0 0,0 0 0 15,0 0 0-15,0 0 0 0,0 0 0 0,0 0 0 16,0 0 0-16,0 0 0 0,0 0 0 0,0 0 0 16,0 0 0-16,0 0 0 0,0 0 0 0,0 0 0 15,0 0 0-15,0 0 0 0,0 0 0 0,0 0 0 0,0 0 0 16,0 0 0-16,0 0 0 0,0 0 0 0,0 0 0 15,0 0 0-15,0 0 0 0,0 0 0 0,0 0 0 16,0 0 0-16,0 0 0 0,0 0 0 0,0 0 0 16,0 0 0-16,0 0 0 0,0 0 0 0,0 0 0 0,7 0 0 15,-7 0 0-15,0 0 0 0,0 0 0 0,0 0 0 16,0 0 0-16,0 0 0 0,0 0 0 0,-7 0 0 16,7 0 0-16,0 0-1 0,0 0 1 0,0 0 0 15,0 0 0-15,0 0 0 0,0 0 0 0,0 0 0 16,0 0 0-16,0 0 0 0,0 0 0 0,0 0 0 15,0 0 0-15,0 0 0 0,0 0 0 0,0 0 0 16,0 0 0-16,0 0 0 0,0 0 0 0,0 0 0 16,0 0 0-16,0 0 0 0,0 0 0 0,0 0 0 15,0 0 0-15,0 0 0 0,0 0 0 0,0 0 0 16,0 0 0-16,0 0 0 0,0 0 0 0,0 0 0 0,0 0 0 16,0 0 0-16,0 0 0 0,0 0 0 0,0 0 0 15,0 0 0-15,0 0 0 0,0 0 0 0,0 0 0 16,0 0 0-16,0 0 0 0,7 0 0 0,-7 0 0 15,0 0 0-15,0 0 0 0,0 0 0 0,0 0 0 16,0 0 0-16,0 0 0 0,0 0 0 0,0 0 0 16,0 0 0-16,0 0 0 0,0 0 0 0,0 0 0 0,0 0 0 15,0 0 0-15,0 0 0 0,0 0 0 16,0 0 0-16,0 0 0 0,0 0 0 0,0 0 0 0,0 0 0 16,0 0 0-16,0 0 0 0,0 0 0 0,0 0 0 15,0 0 0-15,0 0 0 0,0 0 0 0,0 0 0 0,0 0 0 16,0 0 0-16,0 0 0 0,0 0 0 0,0 0 0 15,0 0 0-15,0 0 0 0,0 0 0 0,0 0 0 16,0 0 0-16,0 0 0 0,0 0 0 0,0 0 0 16,0 0 0-16,0 0 0 0,0 0 0 0,0 0 0 0,0 0 0 15,0 0 0-15,0 0 0 0,0 0 0 0,0 0 0 16,0 0 0-16,0 0-1 0,0 0 1 0,0 0 0 16,0 0 0-16,0 0-1 0,0 0 1 0,0 0 0 15,0 0 0-15,0 0-1 0,0 0 1 0,0 0 0 16,0 0 0-16,0 0 0 0,0 0 0 0,0 0 0 15,0 0 0-15,0 0 0 0,0 0 0 0,0 0 0 16,0 0 0-16,0 0 0 0,0 0 0 0,0 0 0 16,0 0 0-16,0 0 0 0,0 0 0 0,0 0 0 15,0 0 0-15,0 0-1 0,0 0 1 0,0 0 0 16,0 0 0-16,0 0-1 0,0 0 1 0,7 2 0 0,-7-2 0 16,0 0-1-16,0 0 1 0,9 4 0 0,-9-4 0 15,0 0-1-15,0 0 1 0,10 7 0 0,-10-7 0 16,0 0-1-16,0 0 1 0,13 6 0 0,-8 0 0 15,-5-6-1-15,0 0 1 0,5 5-1 0,-5-5 1 16,0 0-2-16,0 0 2 0,9 5-1 0,-9-5 1 16,0 0-2-16,0 0 2 0,0 0-2 0,0 0 2 15,0 0-2-15,0 0 2 0,0 0-1 0,7 5 1 0,-7-5-2 16,0 0 2-16,0 0-1 0,0 0 1 0,0 0-2 16,0 0 2-16,0 0-1 0,0 0 1 0,0 0-1 15,0 0 1-15,0 0 0 0,7 2 0 0,-7-2-1 16,0 0 1-16,0 0 0 0,0 0 0 0,0 0-1 0,0 0 1 15,0 0 0-15,0 0 0 0,0 0 0 0,0 0 0 16,0 0 0-16,0 0 0 0,0 0 0 0,0 0 0 16,0 0 0-16,0 0 0 0,0 0 0 0,0 0 0 0,0 0 0 15,0 0 0-15,0 0 0 0,0 0 0 16,0 0 0-16,0 0 0 0,0 0 0 0,0 0 0 0,0 0 0 16,0 0 0-16,0 0 0 0,0 0 0 0,0 0 1 15,0 0-1-15,0 0 0 0,0 0 0 0,0 0 1 16,0 0-1-16,0 0 1 0,0 0-1 0,0 0 1 15,0 0-1-15,0 0 1 0,0 0-1 0,0 0 1 16,0 0-1-16,0 0 1 0,0 0-1 0,0 0 2 16,0 0-2-16,0 0 2 0,0 0-2 0,0 0 2 15,0 0-2-15,0 0 3 0,0 0-3 0,0 0 4 16,0 0-4-16,0 0 4 0,0 0-4 0,0 0 5 0,0 0-5 16,0 0 7-16,0 0-7 0,0 0 7 0,0 0-7 15,0 0 6-15,0 0-6 0,0 0 6 0,0 0-6 16,0 0 6-16,0 0-6 0,0 0 7 0,0 0-7 15,0 0 6-15,0 0-6 0,0 0 7 0,0 0-7 16,0 0 7-16,0 0-7 0,0 0 7 0,0 0-7 16,0 0 6-16,0 0-6 0,0 0 6 0,0 0-6 15,0 0 6-15,0 0-6 0,0 0 6 0,0 0-6 16,0 0 6-16,0 0-6 0,0 0 7 0,0 0-7 16,0 0 5-16,0 0-5 0,0 0 6 0,0 0-6 0,0 0 4 15,0 0-4-15,0 0 5 0,0 0-5 0,0 0 5 16,0 0-5-16,0 0 5 0,0 0-5 0,0 0 4 15,0 0-4-15,0 0 4 0,0 0-4 0,0 0 2 0,0 0-2 16,0 0 3-16,0 0-3 0,0 0 2 0,0 0-2 16,0 0 2-16,0 0-2 0,0 0 1 0,0 0-1 15,0 0 2-15,0 0-2 0,0 0 0 0,0 0 0 0,0 0 1 16,0 0-1-16,0 0 1 0,0 0-1 16,0 0 1-16,0 0-1 0,0 0 0 0,0 0 0 0,0 0 1 15,0 0-1-15,0 0 1 0,0 0-1 0,4 7 1 16,-4-7-1-16,0 0 1 0,0 0-1 0,0 0 1 15,0 0-1-15,0 0 1 0,0 0-1 0,0 0 1 16,0 0-1-16,0 0 2 0,0 0-2 0,0 0 2 16,0 0-2-16,0 0 1 0,0 0-1 0,0 0 1 15,0 0-1-15,0 0 0 0,0 0 0 0,0 0 1 16,0 0-1-16,0 0 0 0,0 0 0 0,0 0 1 16,0 0-1-16,0 0 0 0,0 0 0 0,0 0 1 15,0 0-1-15,0 0 0 0,0 0 0 0,0 0 1 0,0 0-1 16,0 0 0-16,0 0 0 0,0 0 0 0,3-17 0 15,-3 17 0-15,0 0 0 0,-3-37 0 0,-11-25 0 16,-1 0-1915-16</inkml:trace>
  <inkml:trace contextRef="#ctx0" brushRef="#br0" timeOffset="8434.15">12478 8715 1468 0,'0'0'0'0,"0"0"0"16,0 0 0-16,0 0 61 0,0 0-61 0,0 0 61 16,0 0-61-16,0 0 143 0,0 0-143 0,0 0 144 15,0 0-144-15,0 0 85 0,0 0-85 0,0 0 85 16,0 0-85-16,0 0 36 0,0 0-36 0,0 0 37 0,0 0-37 15,0 0 22-15,0 0-22 0,0 0 22 0,0 0-22 16,0 0 16-16,0 0-16 0,0 0 17 0,21-5-17 16,-21 5 14-16,0 0-14 0,7 0 15 0,2-5-15 15,-9 5 16-15,0 0-16 0,12-4 17 0,6 1-17 16,-18 3 19-16,0 0-19 0,19-4 19 0,2 1-19 16,-21 3 18-16,0 0-18 0,25-2 19 0,9-5-19 15,-34 7 25-15,0 0-25 0,37-5 25 0,3 2-25 16,-40 3 25-16,0 0-25 0,46 0 25 0,7-6-25 15,-53 6 23-15,0 0-23 0,55-3 23 0,-6-1-23 0,-49 4 25 16,0 0-25-16,51 0 26 0,6 0-26 0,-57 0 20 0,0 0-20 16,63-3 20-16,1-2-20 0,-64 5 17 0,0 0-17 15,68-9 17-15,5 6-17 0,-73 3 12 0,0 0-12 16,72-4 13-16,0 1-13 0,-72 3 12 0,0 0-12 16,73 0 13-16,3 0-13 0,-76 0 11 0,0 0-11 15,75-2 11-15,5-5-11 0,-80 7 12 0,0 0-12 16,79-9 12-16,-3 6-12 0,-76 3 13 0,0 0-13 0,79 0 13 15,1 0-13-15,-80 0 16 0,0 0-16 0,81 0 16 16,-4 0-16-16,-77 0 16 0,0 0-16 0,73 0 16 16,-3 0-16-16,-70 0 16 0,0 0-16 0,66 0 17 15,1 5-17-15,-67-5 14 0,0 0-14 0,63 4 15 16,4-4-15-16,-67 0 18 0,0 0-18 0,64 0 19 16,-1 3-19-16,-63-3 16 0,0 0-16 0,62 0 16 15,1 0-16-15,-63 0 18 0,0 0-18 0,64 0 18 16,-4-7-18-16,-60 7 16 0,0 0-16 0,60-5 16 15,2 2-16-15,-62 3 15 0,0 0-15 0,58-2 16 0,0 0-16 16,-58 2 13-16,0 0-13 0,55-2 14 0,-1 2-14 16,-54 0 12-16,0 0-12 0,59 0 13 0,-1 0-13 15,-58 0 9-15,0 0-9 0,63-3 10 0,1-1-10 16,-64 4 8-16,0 0-8 0,65-1 9 0,0-3-9 16,-65 4 7-16,0 0-7 0,64-8 7 0,5 1-7 15,-69 7 5-15,0 0-5 0,75-6 6 0,7 0-6 16,-82 6 6-16,0 0-6 0,84-7 6 0,3 5-6 0,-87 2 5 15,0 0-5-15,90-7 5 0,10-2-5 0,-100 9 5 16,0 0-5-16,99-8 5 0,-7-4-5 0,-92 12 5 16,0 0-5-16,95-9 6 0,2-3-6 0,-97 12 6 0,0 0-6 15,97-11 6-15,5 6-6 0,-102 5 7 0,0 0-7 16,104-8 8-16,0 1-8 0,-104 7 8 0,0 0-8 16,108-9 8-16,-2 2-8 0,-106 7 10 0,0 0-10 15,106-5 10-15,0-4-10 0,-106 9 7 0,0 0-7 16,107-7 7-16,2 0-7 0,-109 7 7 0,0 0-7 15,106-5 7-15,-5-3-7 0,-101 8 8 0,0 0-8 0,104-9 8 16,9-3-8-16,-113 12 9 0,0 0-9 0,106-11 10 16,-15 6-10-16,-91 5 7 0,0 0-7 0,90-3 7 15,2 3-7-15,-92 0 4 0,0 0-4 0,86 0 5 16,-8 0-5-16,-78 0 2 0,0 0-2 0,72 3 3 16,-5 1-3-16,-67-4 2 0,0 0-2 0,60 5 3 15,-1-5-3-15,-59 0 3 0,0 0-3 0,54 0 3 16,-6 3-3-16,-48-3 3 0,0 0-3 0,37 4 3 15,-16-3-3-15,-21-1 4 0,0 0-4 0,18 0 5 16,-2 4-5-16,-16-4 5 0,0 0-5 0,12 3 6 0,-1-3-6 16,-11 0 6-16,0 0-6 0,7 0 6 0,-7 0-6 15,0 0 5-15,0 0-5 0,0 0 6 0,0 0-6 16,0 0 5-16,0 0-5 0,8 0 6 0,-8 0-6 16,0 0 5-16,0 0-5 0,0 0 5 0,0 0-5 15,0 0 4-15,0 0-4 0,0 0 4 0,0 0-4 0,0 0 2 16,0 0-2-16,0 0 3 0,0 0-3 15,0 0 0-15,0 0 0 0,0 0 1 0,0 0-1 0,0 0 0 16,0 0 0-16,0 0 0 0,0 0 0 0,0 0-1 16,0 0 1-16,0 0-1 0,0 0 1 0,0 0-5 15,0 0 5-15,0 0-5 0,0 0 5 0,0 0-11 0,0 0 11 16,0 0-11-16,0 0 11 0,0 0-20 0,0 0 20 16,6 4-20-16,-6-4 20 0,0 0-29 0,0 0 29 15,-2 9-28-15,-5 3 28 0,7-12-34 0,0 0 34 16,-27 12-33-16,-24 9 33 0,-5-4-2361 0</inkml:trace>
  <inkml:trace contextRef="#ctx0" brushRef="#br0" timeOffset="21601.31">8756 9627 1278 0,'0'0'0'0,"0"0"0"0,0 0 0 0,0 0 29 16,0 0-29-16,0 0 29 0,0 0-29 0,0 0 78 16,0 0-78-16,0 0 79 0,0 0-79 0,0 0 67 15,0 0-67-15,0 0 67 0,0 0-67 0,0 0 39 0,0 0-39 16,0 0 40-16,0 0-40 0,0 0 23 0,0 0-23 16,0 0 24-16,0 0-24 0,0 0 20 0,0 0-20 15,0 0 20-15,0 0-20 0,0 0 25 0,0 0-25 16,0 0 25-16,0 0-25 0,0 0 24 0,0 0-24 0,0 0 25 15,0 0-25-15,0 0 27 0,0 0-27 0,0 0 28 16,11 17-28-16,-11-17 24 0,0 0-24 0,26 11 24 16,11 3-24-16,-37-14 21 0,0 0-21 0,39 12 22 15,7-2-22-15,-46-10 19 0,0 0-19 0,44 7 20 16,2 2-20-16,-46-9 23 0,0 0-23 0,42 8 23 16,11-2-23-16,-53-6 21 0,0 0-21 0,55 6 21 15,12 0-21-15,-67-6 24 0,0 0-24 0,68 7 24 16,-1 0-24-16,-67-7 24 0,0 0-24 0,67 6 25 15,2 0-25-15,-69-6 24 0,0 0-24 0,71 7 25 16,3 3-25-16,-74-10 24 0,0 0-24 0,76 12 25 0,-4-5-25 16,-72-7 22-16,0 0-22 0,74 5 22 0,-3-3-22 15,-71-2 20-15,0 0-20 0,72 0 20 0,6-2-20 16,-78 2 23-16,0 0-23 0,75 0 23 0,-2 0-23 16,-73 0 19-16,0 0-19 0,67 2 19 0,-2-4-19 15,-65 2 18-15,0 0-18 0,64-5 18 0,-3 3-18 16,-61 2 19-16,0 0-19 0,64-1 20 0,3-3-20 0,-67 4 14 15,0 0-14-15,63-3 15 0,-3-1-15 0,-60 4 14 16,0 0-14-16,62-2 14 0,2 1-14 0,-64 1 11 16,0 0-11-16,67-2 11 0,-2-3-11 0,-65 5 10 15,0 0-10-15,70-7 10 0,3 0-10 0,-73 7 12 0,0 0-12 16,67-5 13-16,-4-2-13 0,-63 7 10 0,0 0-10 16,67-5 10-16,6-1-10 0,-73 6 11 0,0 0-11 15,74-3 11-15,2-1-11 0,-76 4 9 0,0 0-9 16,75-10 10-16,-2 0-10 0,-73 10 10 0,0 0-10 0,74-11 10 15,10 1-10-15,-84 10 11 0,0 0-11 0,87-10 12 16,-2 1-12-16,-85 9 14 0,0 0-14 0,86-12 15 16,-1 1-15-16,-85 11 15 0,0 0-15 0,88-12 16 15,0 4-16-15,-88 8 13 0,0 0-13 0,86-6 14 16,-10-2-14-16,-76 8 12 0,0 0-12 0,71-7 13 16,-1 0-13-16,-70 7 9 0,0 0-9 0,67-5 10 15,6 1-10-15,-73 4 9 0,0 0-9 0,69-1 9 16,-9-3-9-16,-60 4 6 0,0 0-6 0,58 0 6 15,-4-3-6-15,-54 3 3 0,0 0-3 0,48 0 4 16,-7 3-4-16,-41-3 3 0,0 0-3 0,35 2 4 0,-5-2-4 16,-30 0 4-16,0 0-4 0,25 0 4 0,-10-2-4 15,-15 2 4-15,0 0-4 0,13 0 5 0,-13 0-5 16,0 0 5-16,0 0-5 0,9 2 6 0,-9-2-6 16,0 0 4-16,0 0-4 0,0 0 5 0,5 0-5 15,-5 0 3-15,0 0-3 0,0 0 3 0,0 0-3 16,0 0 2-16,0 0-2 0,0 0 3 0,0 0-3 15,0 0 1-15,0 0-1 0,0 0 2 0,0 0-2 16,0 0 1-16,0 0-1 0,0 0 1 0,0 0-1 0,0 0 1 16,0 0-1-16,0 0 1 0,0 0-1 0,0 0 0 15,0 0 0-15,0 0 1 0,0 0-1 0,0 0 0 16,0 0 0-16,0 0 0 0,0 0 0 0,0 0 0 0,0 0 0 16,0 0 0-16,0 0 0 0,0 0-1 0,0 0 1 15,0 0 0-15,0 0 0 0,0 0-2 0,0 0 2 16,0 0-1-16,0 0 1 0,0 0-3 0,0 0 3 0,0 0-2 15,0 0 2-15,0 0-5 0,0 0 5 0,0 0-4 16,0 0 4-16,0 0-6 0,0 0 6 0,0 0-5 16,0 0 5-16,0 0-6 0,0 0 6 0,0 0-6 15,0 0 6-15,0 0-10 0,0 0 10 0,0 0-9 16,0 0 9-16,0 0-12 0,0 0 12 0,0 0-11 16,0 0 11-16,0 0-15 0,0 0 15 0,0 0-14 15,0 0 14-15,0 0-16 0,0 0 16 0,0 0-16 16,0 0 16-16,0 0-18 0,0 0 18 0,0 0-18 15,0 0 18-15,0 0-16 0,0 0 16 0,0 0-16 16,0 0 16-16,0 0-16 0,0 0 16 0,0 0-16 16,0 0 16-16,0 0-14 0,0 0 14 0,0 0-13 0,0 0 13 15,0 0-11-15,0 0 11 0,0 0-10 0,0 0 10 16,0 0-10-16,0 0 10 0,0 0-9 0,0 0 9 16,0 0-8-16,0 0 8 0,7 0-7 0,-7 0 7 15,0 0-5-15,0 0 5 0,0 0-5 0,0 0 5 16,0 0-3-16,0 0 3 0,0 0-3 0,0 0 3 15,0 0-2-15,0 0 2 0,0 0-2 0,0 0 2 16,0 0-2-16,0 0 2 0,0 0-2 0,0 0 2 0,0 0-2 16,0 0 2-16,0 0-1 0,0 0 1 0,0 0-2 15,0 0 2-15,0 0-1 0,0 0 1 0,0 0-1 16,0 0 1-16,0 0 0 0,0 0 0 0,0 0-1 0,0 0 1 16,0 0 0-16,0 0 0 0,0 0-1 0,0 0 1 15,0 0 0-15,0 0 0 0,0 0-1 0,0 0 1 16,0 0-1-16,0 0 1 0,0 0-1 0,0 0 1 15,0 0-1-15,0 0 1 0,0 0-2 0,0 0 2 16,0 0-1-16,0 0 1 0,0 0-2 0,0 0 2 0,0 0-1 16,0 0 1-16,0 0-1 0,0 0 1 0,0 0-1 15,0 0 1-15,0 0-1 0,0 0 1 0,0 0 0 16,0 0 0-16,0 0-1 0,0 0 1 0,7 0 0 16,-7 0 0-16,0 0-1 0,0 0 1 0,0 0 0 15,0 0 0-15,0 0-1 0,0 0 1 0,0 0 0 16,0 0 0-16,0 0-1 0,0 0 1 0,0 0 0 15,0 0 0-15,0 0 0 0,0 0 0 0,0 0 0 16,0 0 0-16,0 0 0 0,0 0 0 0,0 0 0 16,0 0 0-16,0 0-1 0,0 0 1 0,7 0 0 15,-7 0 0-15,0 0-1 0,0 0 1 0,9 5 0 0,9 9 0 16,-18-14-1-16,0 0 1 0,24 22 0 0,6 1 0 16,-30-23-1-16,0 0 1 0,32 26 0 0,-4 0 0 15,-28-26-3-15,0 0 3 0,27 22-2 0,-8-4 2 16,-19-18-5-16,0 0 5 0,21 13-5 0,11 10 5 15,-32-23-8-15,0 0 8 0,26 24-7 0,-3-8 7 16,-23-16-8-16,0 0 8 0,14 10-8 0,-5-3 8 16,-9-7-9-16,0 0 9 0,6 5-8 0,-6-5 8 0,0 0-9 15,0 0 9-15,12 5-8 0,-12-5 8 0,0 0-8 16,0 0 8-16,9 7-8 0,-9-7 8 0,0 0-7 16,0 0 7-16,0 0-7 0,5 4 7 0,-5-4-6 0,0 0 6 15,0 0-5-15,0 0 5 0,0 0-6 0,0 0 6 16,0 0-6-16,9 7 6 0,-9-7-5 0,0 0 5 15,0 0-5-15,0 0 5 0,0 0-4 0,0 0 4 0,0 0-4 16,5 0 4-16,-5 0-4 0,0 0 4 16,0 0-3-16,0 0 3 0,0 0-3 0,0 0 3 0,0 0-3 15,0 0 3-15,0 0-3 0,0 0 3 0,0 0-2 16,0 0 2-16,0 0-2 0,0 0 2 0,0 0-2 16,0 0 2-16,0 0-2 0,0 0 2 0,0 0-2 15,0 0 2-15,0 0-2 0,0 0 2 0,0 0-1 16,0 0 1-16,0 0-3 0,0 0 3 0,0 0-3 15,0 0 3-15,0 0-5 0,0 0 5 0,0 0-4 16,0 0 4-16,0 0-9 0,0 0 9 0,-10 0-8 16,-38-5 8-16,0 1-1793 0</inkml:trace>
  <inkml:trace contextRef="#ctx0" brushRef="#br0" timeOffset="24799.86">5235 11534 1625 0,'0'0'0'0,"0"0"0"16,0 0 0-16,0 0 61 0,0 0-61 0,0 0 61 16,0 0-61-16,0 0 122 0,0 0-122 0,0 0 123 15,0 0-123-15,0 0 79 0,0 0-79 0,0 0 79 16,0 0-79-16,0 0 35 0,0 0-35 0,0 0 35 16,0 0-35-16,0 0 23 0,0 0-23 0,0 0 24 0,0 0-24 15,0 0 17-15,0 0-17 0,0 0 17 0,0 0-17 16,0 0 14-16,0 0-14 0,0 0 14 0,0 0-14 15,0 0 14-15,0 0-14 0,0 0 14 0,0 0-14 16,0 0 14-16,0 0-14 0,0 0 14 0,0 0-14 16,0 0 17-16,0 0-17 0,0 0 17 0,0 0-17 15,0 0 17-15,0 0-17 0,0 0 17 0,0 0-17 16,0 0 14-16,0 0-14 0,30 7 15 0,2-5-15 0,-32-2 19 16,0 0-19-16,37 2 19 0,4-2-19 0,-41 0 16 15,0 0-16-15,40 0 17 0,6 0-17 0,-46 0 14 16,0 0-14-16,49 0 15 0,4 0-15 0,-53 0 12 0,0 0-12 15,55-2 13-15,5 0-13 0,-60 2 17 0,0 0-17 16,62-5 17-16,-2 3-17 0,-60 2 19 0,0 0-19 16,58 0 19-16,-3 0-19 0,-55 0 16 0,0 0-16 15,52 2 17-15,3 0-17 0,-55-2 13 0,0 0-13 16,58 3 13-16,6 2-13 0,-64-5 13 0,0 0-13 16,60 7 13-16,2-3-13 0,-62-4 13 0,0 0-13 0,58 3 14 15,2-3-14-15,-60 0 9 0,0 0-9 0,58 0 9 16,0 2-9-16,-58-2 10 0,0 0-10 0,60 0 10 15,-2 0-10-15,-58 0 12 0,0 0-12 0,60 0 13 16,7-2-13-16,-67 2 15 0,0 0-15 0,62-3 16 16,-7 1-16-16,-55 2 12 0,0 0-12 0,58-2 13 15,7 2-13-15,-65 0 15 0,0 0-15 0,67-3 16 16,0 1-16-16,-67 2 15 0,0 0-15 0,64-2 16 16,-4 1-16-16,-60 1 13 0,0 0-13 0,56-4 14 15,1 1-14-15,-57 3 12 0,0 0-12 0,61-4 13 0,3-1-13 16,-64 5 9-16,0 0-9 0,63-7 10 0,4 2-10 15,-67 5 13-15,0 0-13 0,64-9 14 0,-1 2-14 16,-63 7 9-16,0 0-9 0,64-5 10 0,-2 2-10 16,-62 3 14-16,0 0-14 0,68-6 14 0,8 3-14 15,-76 3 15-15,0 0-15 0,73-2 15 0,-8 1-15 16,-65 1 15-16,0 0-15 0,63 0 16 0,-1-6-16 16,-62 6 14-16,0 0-14 0,58-1 14 0,6-1-14 15,-64 2 14-15,0 0-14 0,67 0 15 0,-4 3-15 0,-63-3 11 16,0 0-11-16,59 6 11 0,1-5-11 0,-60-1 8 15,0 0-8-15,60 2 9 0,5-2-9 0,-65 0 5 16,0 0-5-16,65 2 6 0,-3 1-6 0,-62-3 6 0,0 0-6 16,54 4 7-16,-2-8-7 0,-52 4 9 0,0 0-9 15,49-2 10-15,-1 4-10 0,-48-2 7 0,0 0-7 16,45 4 7-16,0-1-7 0,-45-3 4 0,0 0-4 16,51 4 5-16,2 1-5 0,-53-5 4 0,0 0-4 0,49 5 5 15,-1 2-5-15,-48-7 5 0,0 0-5 0,47 2 5 16,3-1-5-16,-50-1 3 0,0 0-3 0,47 2 4 15,1 0-4-15,-48-2 2 0,0 0-2 0,49 5 3 16,1-3-3-16,-50-2 1 0,0 0-1 0,56 1 2 16,1-2-2-16,-57 1 1 0,0 0-1 0,54-2 2 15,1 2-2-15,-55 0 1 0,0 0-1 0,49-3 1 16,6 1-1-16,-55 2 1 0,0 0-1 0,58 0 2 16,0 5-2-16,-58-5 1 0,0 0-1 0,60 3 2 15,-5 1-2-15,-55-4 1 0,0 0-1 0,55 2 2 16,1-2-2-16,-56 0 1 0,0 0-1 0,57 0 2 0,-1 0-2 15,-56 0 0-15,0 0 0 0,64-2 1 0,1-5-1 16,-65 7 1-16,0 0-1 0,67-7 1 0,-4 4-1 16,-63 3 1-16,0 0-1 0,62-2 2 0,-7-3-2 15,-55 5 1-15,0 0-1 0,53-4 2 0,7 1-2 16,-60 3 4-16,0 0-4 0,54-4 4 0,1 1-4 16,-55 3 5-16,0 0-5 0,53-2 5 0,-9 0-5 0,-44 2 5 15,0 0-5-15,46-1 6 0,0 1-6 0,-46 0 5 16,0 0-5-16,46 0 5 0,3 0-5 0,-49 0 3 15,0 0-3-15,49 0 4 0,-4 0-4 0,-45 0 2 0,0 0-2 16,45-4 2-16,1 4-2 0,-46 0 1 0,0 0-1 16,53 4 1-16,-2-4-1 0,-51 0 0 0,0 0 0 15,53 0 1-15,2 0-1 0,-55 0 0 0,0 0 0 16,53 0 0-16,12 0 0 0,-65 0 0 0,0 0 0 16,71 1 0-16,-3 1 0 0,-68-2 0 0,0 0 0 0,64 4 0 15,-2 1 0-15,-62-5 0 0,0 0 0 0,65 0 0 16,6 0 0-16,-71 0 0 0,0 0 0 0,72 1 0 15,5 3 0-15,-77-4 0 0,0 0 0 0,78 2 0 16,-6-2 0-16,-72 0-1 0,0 0 1 0,71 0 0 16,-2 1 0-16,-69-1-1 0,0 0 1 0,76 0-1 15,-4 0 1-15,-72 0-1 0,0 0 1 0,74-1-1 16,2-5 1-16,-76 6-2 0,0 0 2 0,77-5-1 16,3 4 1-16,-80 1-2 0,0 0 2 0,76 0-1 15,-6 0 1-15,-70 0-2 0,0 0 2 0,64 0-2 16,-13 0 2-16,-51 0-2 0,0 0 2 0,46 0-2 0,-6 0 2 15,-40 0-2-15,0 0 2 0,37 1-1 0,-5 3 1 16,-32-4-3-16,0 0 3 0,28 1-3 0,-3 5 3 16,-25-6-4-16,0 0 4 0,16 5-4 0,2 0 4 15,-18-5-5-15,0 0 5 0,14 4-4 0,-6-4 4 16,-8 0-7-16,0 0 7 0,0 0-6 0,9 0 6 16,-9 0-10-16,0 0 10 0,0 0-10 0,0 0 10 15,0 0-20-15,0 0 20 0,-9-6-20 0,-33-9 20 16,2-1-2442-16</inkml:trace>
</inkml:ink>
</file>

<file path=ppt/ink/ink2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7:01:55.981"/>
    </inkml:context>
    <inkml:brush xml:id="br0">
      <inkml:brushProperty name="width" value="0.05292" units="cm"/>
      <inkml:brushProperty name="height" value="0.05292" units="cm"/>
      <inkml:brushProperty name="color" value="#FF0000"/>
    </inkml:brush>
  </inkml:definitions>
  <inkml:trace contextRef="#ctx0" brushRef="#br0">14750 13393 1670 0,'0'0'0'0,"0"0"0"16,0 0 0-16,0 0 52 0,0 0-52 0,0 0 53 15,0 0-53-15,0 0 119 0,0 0-119 0,0 0 119 16,0 0-119-16,0 0 73 0,0 0-73 0,0 0 74 15,0 0-74-15,0 0 39 0,0 0-39 0,0 0 39 16,24-2-39-16,-24 2 20 0,0 0-20 0,20-3 21 16,6-1-21-16,-26 4 18 0,0 0-18 0,28-3 18 15,4-3-18-15,-32 6 20 0,0 0-20 0,35-5 21 16,2 4-21-16,-37 1 19 0,0 0-19 0,45 0 20 16,-3 0-20-16,-42 0 18 0,0 0-18 0,49 1 19 15,10 1-19-15,-59-2 20 0,0 0-20 0,59 3 20 0,-2 3-20 16,-57-6 23-16,0 0-23 0,60 5 24 0,3 0-24 15,-63-5 15-15,0 0-15 0,71 0 16 0,1 4-16 16,-72-4 21-16,0 0-21 0,78 5 22 0,7 0-22 16,-85-5 24-16,0 0-24 0,79 3 25 0,6-4-25 15,-85 1 27-15,0 0-27 0,84-2 28 0,1 0-28 16,-85 2 24-16,0 0-24 0,83 0 25 0,-2 0-25 0,-81 0 22 16,0 0-22-16,76 2 22 0,-4 0-22 0,-72-2 17 15,0 0-17-15,74 0 18 0,6 0-18 0,-80 0 14 16,0 0-14-16,77 1 15 0,-1 3-15 0,-76-4 12 0,0 0-12 15,78 3 13-15,-4-3-13 0,-74 0 11 0,0 0-11 16,74 0 11-16,5 0-11 0,-79 0 9 0,0 0-9 16,76 2 9-16,-9 3-9 0,-67-5 8 0,0 0-8 15,64 5 9-15,6-8-9 0,-70 3 6 0,0 0-6 16,74 0 7-16,2 5-7 0,-76-5 6 0,0 0-6 0,76 4 7 16,3-6-7-16,-79 2 5 0,0 0-5 0,80-2 6 15,6 2-6-15,-86 0 8 0,0 0-8 0,87 0 9 16,2 0-9-16,-89 0 10 0,0 0-10 0,92 0 10 15,-4 0-10-15,-88 0 10 0,0 0-10 0,85 0 10 16,7-2-10-16,-92 2 10 0,0 0-10 0,90-3 10 16,-6 1-10-16,-84 2 13 0,0 0-13 0,87-2 13 15,1 1-13-15,-88 1 14 0,0 0-14 0,94-2 14 16,4 4-14-16,-98-2 13 0,0 0-13 0,99 1 13 16,-2 1-13-16,-97-2 12 0,0 0-12 0,102 0 12 15,4 0-12-15,-106 0 11 0,0 0-11 0,103 0 11 0,-5 0-11 16,-98 0 7-16,0 0-7 0,96-2 7 0,8-3-7 15,-104 5 7-15,0 0-7 0,102 0 7 0,-5 4-7 16,-97-4 6-16,0 0-6 0,102 5 7 0,8 0-7 16,-110-5 4-16,0 0-4 0,109 2 5 0,-3-4-5 15,-106 2 3-15,0 0-3 0,104-2 3 0,5 2-3 16,-109 0 2-16,0 0-2 0,103 4 2 0,-1 1-2 16,-102-5 2-16,0 0-2 0,104 4 2 0,0-4-2 0,-104 0 1 15,0 0-1-15,106 0 1 0,-2 1-1 0,-104-1 1 16,0 0-1-16,111 0 1 0,5-5-1 0,-116 5 0 15,0 0 0-15,112-3 1 0,-7 1-1 0,-105 2 0 0,0 0 0 16,103 0 1-16,-6 2-1 0,-97-2 0 0,0 0 0 16,100 1 0-16,4 1 0 0,-104-2 0 0,0 0 0 15,106 0 1-15,-4-3-1 0,-102 3 0 0,0 0 0 16,105-2 0-16,0 0 0 0,-105 2 0 0,0 0 0 16,103 0 0-16,-5 0 0 0,-98 0 0 0,0 0 0 0,97-2 0 15,-5-3 0-15,-92 5 0 0,0 0 0 0,94-3 1 16,1 3-1-16,-95 0 1 0,0 0-1 0,92 1 1 15,-1-2-1-15,-91 1 1 0,0 0-1 0,89-2 2 16,-1 0-2-16,-88 2 1 0,0 0-1 0,84 0 2 16,-9 4-2-16,-75-4 1 0,0 0-1 0,75 1 2 15,14-1-2-15,-89 0 2 0,0 0-2 0,86 2 2 16,-10 3-2-16,-76-5 2 0,0 0-2 0,76 6 2 16,0-5-2-16,-76-1 2 0,0 0-2 0,79 0 3 15,9-1-3-15,-88 1 2 0,0 0-2 0,87-2 3 0,-10 0-3 16,-77 2 1-16,0 0-1 0,80-2 2 0,4 2-2 15,-84 0 0-15,0 0 0 0,87-5 1 0,8 2-1 16,-95 3 0-16,0 0 0 0,100-4 1 0,3 1-1 16,-103 3 1-16,0 0-1 0,107-5 1 0,1-4-1 15,-108 9 2-15,0 0-2 0,104-7 3 0,-9-2-3 16,-95 9 3-16,0 0-3 0,92-3 3 0,3-4-3 16,-95 7 4-16,0 0-4 0,92-3 4 0,-9 1-4 0,-83 2 4 15,0 0-4-15,81-5 5 0,-3 3-5 0,-78 2 4 16,0 0-4-16,81-4 4 0,7-1-4 0,-88 5 3 15,0 0-3-15,88-5 4 0,-3 2-4 0,-85 3 5 16,0 0-5-16,74-4 5 0,2-1-5 0,-76 5 6 0,0 0-6 16,76-9 6-16,1 2-6 0,-77 7 6 0,0 0-6 15,78-7 7-15,-6 2-7 0,-72 5 6 0,0 0-6 16,69-8 7-16,-2-4-7 0,-67 12 7 0,0 0-7 16,69-13 7-16,1 3-7 0,-70 10 3 0,0 0-3 0,66-10 3 15,-15 3-3-15,-51 7 4 0,0 0-4 0,51-11 4 16,0 3-4-16,-51 8 4 0,0 0-4 0,46-9 4 15,-9 0-4-15,-37 9 3 0,0 0-3 0,39-7 3 16,5 2-3-16,-44 5 2 0,0 0-2 0,39-7 2 16,-16 6-2-16,-23 1 1 0,0 0-1 0,19-2 2 15,4 2-2-15,-23 0 0 0,0 0 0 0,23 0 1 16,-7 0-1-16,-16 0 0 0,0 0 0 0,12 0 0 16,-12 0 0-16,0 0-1 0,0 0 1 0,0 15 0 15,-16 25 0-15,0 0-2508 0</inkml:trace>
  <inkml:trace contextRef="#ctx0" brushRef="#br0" timeOffset="1900.53">7601 14653 1849 0,'0'0'0'0,"0"0"0"16,0 0 0-16,0 0 92 0,0 0-92 0,0 0 92 15,0 0-92-15,0 0 147 0,0 0-147 0,0 0 148 16,19 3-148-16,-19-3 72 0,0 0-72 0,16-7 72 16,7-3-72-16,-23 10 38 0,0 0-38 0,33-12 39 15,6-2-39-15,-39 14 22 0,0 0-22 0,42-16 22 16,11-3-22-16,-53 19 14 0,0 0-14 0,60-17 15 16,16 3-15-16,-76 14 10 0,0 0-10 0,81-15 11 15,0-1-11-15,-81 16 9 0,0 0-9 0,90-16 9 16,9 3-9-16,-99 13 8 0,0 0-8 0,104-14 9 15,9-2-9-15,-113 16 8 0,0 0-8 0,118-19 8 16,9-5-8-16,-127 24 9 0,0 0-9 0,131-26 10 0,1 0-10 16,-132 26 14-16,0 0-14 0,138-24 15 0,12 1-15 15,-150 23 18-15,0 0-18 0,148-19 18 0,11 5-18 16,-159 14 18-16,0 0-18 0,162-12 18 0,5 5-18 16,-167 7 18-16,0 0-18 0,172-8 18 0,-1 1-18 15,-171 7 15-15,0 0-15 0,167-4 16 0,4 4-16 0,-171 0 11 16,0 0-11-16,173 2 12 0,0-4-12 15,-173 2 13-15,0 0-13 0,175 0 14 0,-1 7-14 0,-174-7 12 16,0 0-12-16,173 4 13 0,-2 4-13 0,-171-8 13 0,0 0-13 16,171 7 14-16,-1 2-14 0,-170-9 12 15,0 0-12-15,171 9 12 0,3 6-12 0,-174-15 11 0,0 0-11 16,170 16 11-16,-8-1-11 0,-162-15 9 0,0 0-9 16,161 19 9-16,-3 7-9 0,-158-26 8 0,0 0-8 15,154 26 9-15,1-2-9 0,-155-24 6 0,0 0-6 0,152 25 7 16,-4 4-7-16,-148-29 4 0,0 0-4 15,150 24 5-15,-16-8-5 0,-134-16 4 0,0 0-4 0,137 12 5 16,3 2-5-16,-140-14 3 0,0 0-3 0,130 17 4 16,-3 2-4-16,-127-19 3 0,0 0-3 0,125 19 3 15,2-3-3-15,-127-16 3 0,0 0-3 0,127 12 4 16,-3-2-4-16,-124-10 4 0,0 0-4 0,120 11 4 16,-2 1-4-16,-118-12 5 0,0 0-5 0,117 10 5 15,4-5-5-15,-121-5 5 0,0 0-5 0,118 4 6 16,-5 1-6-16,-113-5 5 0,0 0-5 0,110 5 5 15,6-5-5-15,-116 0 7 0,0 0-7 0,115-2 8 0,-4-1-8 16,-111 3 10-16,0 0-10 0,113-2 10 0,0 2-10 16,-113 0 10-16,0 0-10 0,114-1 10 0,-3-5-10 15,-111 6 10-15,0 0-10 0,113-7 10 0,5-1-10 16,-118 8 12-16,0 0-12 0,117-7 13 0,-2 3-13 16,-115 4 10-16,0 0-10 0,112-3 10 0,8-4-10 15,-120 7 11-15,0 0-11 0,122-10 12 0,2-1-12 0,-124 11 6 16,0 0-6-16,127-10 7 0,10-2-7 15,-137 12 7-15,0 0-7 0,136-12 8 0,0 3-8 0,-136 9 10 16,0 0-10-16,130-9 10 0,1-3-10 0,-131 12 12 16,0 0-12-16,136-12 12 0,5 3-12 0,-141 9 11 15,0 0-11-15,136-8 12 0,-9-4-12 0,-127 12 13 0,0 0-13 16,128-12 13-16,12 1-13 0,-140 11 11 0,0 0-11 16,137-10 12-16,1-1-12 0,-138 11 4 0,0 0-4 15,132-10 5-15,2 1-5 0,-134 9 1 0,0 0-1 16,134-8 2-16,2-3-2 0,-136 11 0 0,0 0 0 15,131-8 0-15,-6 2 0 0,-125 6 0 0,0 0 0 0,125-3 0 16,11 0 0-16,-136 3-1 0,0 0 1 0,136-4 0 16,-6 1 0-16,-130 3-1 0,0 0 1 0,131-6-1 15,8-2 1-15,-139 8-2 0,0 0 2 0,141-9-2 16,6 0 2-16,-147 9-3 0,0 0 3 0,137-5-3 16,-10 4 3-16,-127 1-4 0,0 0 4 0,127-2-4 15,7 2 4-15,-134 0-4 0,0 0 4 0,136 5-3 16,3 5 3-16,-139-10-3 0,0 0 3 0,136 9-3 15,0-5 3-15,-136-4-4 0,0 0 4 0,136 1-3 16,5 1 3-16,-141-2-4 0,0 0 4 0,136 2-4 16,-6-4 4-16,-130 2-5 0,0 0 5 0,127-5-5 0,0 1 5 15,-127 4-5-15,0 0 5 0,117 0-4 0,-1 2 4 16,-116-2-4-16,0 0 4 0,113 2-4 0,12 0 4 16,-125-2-3-16,0 0 3 0,122 0-2 0,-7 0 2 15,-115 0-1-15,0 0 1 0,114-2-1 0,4-5 1 16,-118 7 0-16,0 0 0 0,117-9 0 0,-6 4 0 15,-111 5 0-15,0 0 0 0,111-2 0 0,-3 1 0 0,-108 1 0 16,0 0 0-16,104-4 0 0,-5-1 0 0,-99 5 1 16,0 0-1-16,98-5 1 0,12 1-1 0,-110 4 1 15,0 0-1-15,104-3 1 0,-9-2-1 0,-95 5 1 0,0 0-1 16,94-7 2-16,-3-2-2 0,-91 9 2 0,0 0-2 16,92-7 3-16,-4 4-3 0,-88 3 2 0,0 0-2 15,81-4 3-15,-10-1-3 0,-71 5 3 0,0 0-3 16,67-5 3-16,0 3-3 0,-67 2 4 0,0 0-4 15,56 0 5-15,-12-2-5 0,-44 2 7 0,0 0-7 0,34-1 7 16,-11-1-7-16,-23 2 10 0,0 0-10 0,18 0 11 16,-6 0-11-16,-12 0 11 0,0 0-11 0,9 2 11 15,-2-1-11-15,-7-1 12 0,0 0-12 0,0 0 12 16,9 2-12-16,-9-2 10 0,0 0-10 0,0 0 10 16,10-5-10-16,-10 5 6 0,0 0-6 0,0 0 7 15,7-2-7-15,-7 2 2 0,0 0-2 0,0 0 2 16,0 0-2-16,0 0 0 0,0 0 0 0,-21-12 0 15,-21-21 0-15,-1-3-2580 0</inkml:trace>
</inkml:ink>
</file>

<file path=ppt/ink/ink2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31T07:02:36.766"/>
    </inkml:context>
    <inkml:brush xml:id="br0">
      <inkml:brushProperty name="width" value="0.05292" units="cm"/>
      <inkml:brushProperty name="height" value="0.05292" units="cm"/>
      <inkml:brushProperty name="color" value="#FF0000"/>
    </inkml:brush>
  </inkml:definitions>
  <inkml:trace contextRef="#ctx0" brushRef="#br0">6188 5591 819 0,'0'0'0'0,"0"0"0"15,0 0 0-15,0 0 20 0,0 0-20 0,0 0 20 16,0 0-20-16,0 0 61 0,0 0-61 0,0 0 62 16,0 0-62-16,0 0 86 0,0 0-86 0,0 0 87 15,0 0-87-15,0 0 61 0,0 0-61 0,0 0 61 0,0 0-61 16,0 0 44-16,0 0-44 0,0 0 45 0,0 0-45 16,0 0 33-16,0 0-33 0,0 0 33 0,0 0-33 15,0 0 28-15,0 0-28 0,0 0 29 0,23 6-29 16,-23-6 26-16,0 0-26 0,21 0 26 0,4 1-26 15,-25-1 22-15,0 0-22 0,31 2 23 0,5-2-23 16,-36 0 20-16,0 0-20 0,37 4 21 0,1-4-21 16,-38 0 16-16,0 0-16 0,41 3 17 0,0 2-17 0,-41-5 14 15,0 0-14-15,45 7 14 0,10-2-14 0,-55-5 20 16,0 0-20-16,62 4 20 0,3-1-20 0,-65-3 27 16,0 0-27-16,65 5 27 0,-5 2-27 0,-60-7 27 0,0 0-27 15,64 9 27-15,3-4-27 0,-67-5 26 0,0 0-26 16,63 11 27-16,6-3-27 0,-69-8 25 0,0 0-25 15,64 9 26-15,-6 3-26 0,-58-12 22 0,0 0-22 16,55 10 23-16,-3-4-23 0,-52-6 18 0,0 0-18 16,59 3 19-16,-1 0-19 0,-58-3 19 0,0 0-19 0,56 6 20 15,3-3-20-15,-59-3 18 0,0 0-18 0,58 2 18 16,-5 0-18-16,-53-2 15 0,0 0-15 0,54 5 16 16,1-2-16-16,-55-3 15 0,0 0-15 0,58 4 16 15,2-6-16-15,-60 2 13 0,0 0-13 0,62-2 14 16,-4 2-14-16,-58 0 15 0,0 0-15 0,57 0 16 15,-1 0-16-15,-56 0 18 0,0 0-18 0,55-3 18 16,8-1-18-16,-63 4 16 0,0 0-16 0,64-3 16 16,4 1-16-16,-68 2 16 0,0 0-16 0,71-7 16 15,-2-1-16-15,-69 8 15 0,0 0-15 0,63-9 16 0,-4 5-16 16,-59 4 13-16,0 0-13 0,58-5 14 0,2-2-14 16,-60 7 16-16,0 0-16 0,61-8 16 0,-1 1-16 15,-60 7 16-15,0 0-16 0,62-5 17 0,-4 1-17 16,-58 4 14-16,0 0-14 0,57-7 14 0,-4 2-14 15,-53 5 13-15,0 0-13 0,49 0 13 0,6 0-13 16,-55 0 10-16,0 0-10 0,54 0 10 0,5-5-10 16,-59 5 7-16,0 0-7 0,54-4 8 0,-1-3-8 15,-53 7 6-15,0 0-6 0,51-5 6 0,-1 2-6 0,-50 3 7 16,0 0-7-16,46-9 7 0,3 2-7 0,-49 7 7 16,0 0-7-16,53-5 8 0,5 2-8 0,-58 3 7 15,0 0-7-15,60-7 8 0,-2-2-8 0,-58 9 6 0,0 0-6 16,55-9 7-16,-2 4-7 0,-53 5 6 0,0 0-6 15,51-3 7-15,4 3-7 0,-55 0 5 0,0 0-5 16,56-4 6-16,1 4-6 0,-57 0 5 0,0 0-5 16,54-3 6-16,3 1-6 0,-57 2 7 0,0 0-7 0,54-2 7 15,-9 1-7-15,-45 1 9 0,0 0-9 0,45-4 9 16,5 1-9-16,-50 3 9 0,0 0-9 0,55-6 10 16,-1-2-10-16,-54 8 8 0,0 0-8 0,55-7 8 15,-2 7-8-15,-53 0 7 0,0 0-7 0,51-4 8 16,4 1-8-16,-55 3 7 0,0 0-7 0,61-5 8 15,3-4-8-15,-64 9 6 0,0 0-6 0,63-7 7 16,13 2-7-16,-76 5 6 0,0 0-6 0,74-3 7 16,2 3-7-16,-76 0 6 0,0 0-6 0,76-7 7 15,5-2-7-15,-81 9 7 0,0 0-7 0,78-9 7 16,3 4-7-16,-81 5 6 0,0 0-6 0,77-3 6 0,-1 3-6 16,-76 0 6-16,0 0-6 0,69-4 6 0,-2 4-6 15,-67 0 6-15,0 0-6 0,69-3 6 0,2 1-6 16,-71 2 6-16,0 0-6 0,67 0 7 0,-7 0-7 15,-60 0 4-15,0 0-4 0,61 0 5 0,3-2-5 16,-64 2 5-16,0 0-5 0,69-1 5 0,1-3-5 16,-70 4 3-16,0 0-3 0,72-3 3 0,-3 3-3 15,-69 0 2-15,0 0-2 0,64 3 2 0,-1-6-2 0,-63 3 1 16,0 0-1-16,60-2 2 0,5 4-2 0,-65-2 2 16,0 0-2-16,64 3 2 0,1 1-2 0,-65-4 1 15,0 0-1-15,71 3 1 0,-4 2-1 0,-67-5 2 0,0 0-2 16,65 4 2-16,-3-4-2 0,-62 0 2 0,0 0-2 15,60 0 2-15,3 8-2 0,-63-8 2 0,0 0-2 16,62 7 3-16,-4 2-3 0,-58-9 2 0,0 0-2 16,55 5 3-16,0 2-3 0,-55-7 3 0,0 0-3 15,54 9 4-15,-1-6-4 0,-53-3 2 0,0 0-2 16,50 2 2-16,4 5-2 0,-54-7 2 0,0 0-2 0,51 7 2 16,-10 3-2-16,-41-10 2 0,0 0-2 0,41 10 3 15,3-4-3-15,-44-6 2 0,0 0-2 0,44 7 2 16,-2-7-2-16,-42 0 2 0,0 0-2 0,41 1 2 15,3 3-2-15,-44-4 2 0,0 0-2 0,46 7 2 16,-2-4-2-16,-44-3 1 0,0 0-1 0,40 5 2 16,3 1-2-16,-43-6 1 0,0 0-1 0,44 6 2 15,-4-2-2-15,-40-4 1 0,0 0-1 0,36 5 1 16,1-1-1-16,-37-4 1 0,0 0-1 0,31 0 1 16,5 3-1-16,-36-3 1 0,0 0-1 0,37 3 2 0,3 3-2 15,-40-6 2-15,0 0-2 0,37 0 2 0,0 0-2 16,-37 0 3-16,0 0-3 0,39 0 3 0,2 3-3 15,-41-3 4-15,0 0-4 0,40 0 4 0,-3 0-4 16,-37 0 3-16,0 0-3 0,37 0 4 0,6 0-4 16,-43 0 4-16,0 0-4 0,42 0 4 0,-1 0-4 15,-41 0 3-15,0 0-3 0,37 0 4 0,1 2-4 0,-38-2 4 16,0 0-4-16,41 2 4 0,0-1-4 0,-41-1 4 16,0 0-4-16,40 0 4 0,-3 0-4 0,-37 0 3 15,0 0-3-15,37 0 4 0,2 0-4 0,-39 0 3 0,0 0-3 16,39 0 3-16,1 0-3 0,-40 0 3 15,0 0-3-15,39 0 3 0,-5 0-3 0,-34 0 4 16,0 0-4-16,33 0 4 0,8 0-4 0,-41 0 3 0,0 0-3 16,39 0 4-16,5 0-4 0,-44 0 4 0,0 0-4 15,44 0 4-15,-7-1-4 0,-37 1 3 0,0 0-3 16,37-2 4-16,-2 2-4 0,-35 0 3 0,0 0-3 0,35 2 3 16,-1-1-3-16,-34-1 2 0,0 0-2 0,39 0 2 15,5 0-2-15,-44 0 1 0,0 0-1 0,46 0 2 16,-4-1-2-16,-42 1 1 0,0 0-1 0,41-2 1 15,1 2-1-15,-42 0 0 0,0 0 0 0,46 2 1 16,0-4-1-16,-46 2 0 0,0 0 0 0,42-2 1 16,6 4-1-16,-48-2 0 0,0 0 0 0,49 2 1 15,-7-1-1-15,-42-1 0 0,0 0 0 0,48 0 1 16,12-1-1-16,-60 1 0 0,0 0 0 0,58-2 1 16,-1 0-1-16,-57 2 0 0,0 0 0 0,51 0 0 0,3-3 0 15,-54 3 0-15,0 0 0 0,52-4 0 0,-3 2 0 16,-49 2 0-16,0 0 0 0,48 0 1 0,-3 0-1 15,-45 0 0-15,0 0 0 0,48 0 1 0,0 0-1 16,-48 0 0-16,0 0 0 0,49 0 1 0,-3 0-1 16,-46 0 1-16,0 0-1 0,37-1 2 0,-7-1-2 15,-30 2 2-15,0 0-2 0,25-3 2 0,-1 6-2 0,-24-3 2 16,0 0-2-16,23 2 2 0,-9-1-2 0,-14-1 2 16,0 0-2-16,13 0 2 0,-4 0-2 0,-9 0 2 15,0 0-2-15,7 0 2 0,-7 0-2 0,0 0 2 0,0 0-2 16,12 0 2-16,-12 0-2 0,0 0 2 0,0 0-2 15,9 0 2-15,-9 0-2 0,0 0 2 0,0 0-2 16,0 0 2-16,9 0-2 0,-9 0 2 0,0 0-2 16,0 0 2-16,0 0-2 0,0 0 1 0,0 0-1 15,0 0 1-15,0 0-1 0,0 0 1 0,0 0-1 0,0 0 1 16,0 0-1-16,0 0 1 0,0 0-1 0,0 0 1 16,0 0-1-16,0 0 1 0,0 0-1 0,0 0 1 15,0 0-1-15,0 0 1 0,0 0-1 0,0 0 2 16,0 0-2-16,0 0 2 0,0 0-2 0,0 0 3 15,0 0-3-15,0 0 3 0,0 0-3 0,0 0 3 16,0 0-3-16,0 0 3 0,0 0-3 0,0 0 3 16,0 0-3-16,0 0 3 0,0 0-3 0,0 0 4 15,0 0-4-15,0 0 3 0,0 0-3 0,0 0 4 16,0 0-4-16,0 0 3 0,0 0-3 0,0 0 3 16,0 0-3-16,0 0 2 0,0 0-2 0,0 0 3 15,0 0-3-15,0 0 2 0,0 0-2 0,0 0 2 0,0 0-2 16,0 0 1-16,0 0-1 0,0 0 2 0,0 0-2 15,0 0 1-15,0 0-1 0,0 0 1 0,0-6-1 16,0 6 0-16,0 0 0 0,0 0 1 0,0 0-1 16,0 0 0-16,0 0 0 0,0 0 1 0,0 0-1 15,0 0 0-15,0 0 0 0,0 0 1 0,0 0-1 16,0 0 0-16,0 0 0 0,0 0 1 0,0 0-1 16,0 0 1-16,0 0-1 0,0 0 1 0,0 0-1 0,0 0 1 15,0 0-1-15,0 0 2 0,0 0-2 0,0 0 2 16,0 0-2-16,0 0 3 0,0 0-3 0,0 0 3 15,0 0-3-15,0 0 4 0,0 0-4 0,0 0 3 0,0 0-3 16,0 0 3-16,0 0-3 0,0 0 4 0,0 0-4 16,0 0 4-16,0 0-4 0,0 0 3 0,0 0-3 15,0 0 4-15,0 0-4 0,0 0 3 0,0 0-3 16,0 0 3-16,0 0-3 0,0 0 2 0,0 0-2 0,0 0 3 16,0 0-3-16,0 0 2 0,0 0-2 0,0 0 3 15,0 0-3-15,0 0 2 0,0 0-2 0,0 0 2 16,0 0-2-16,0 0 2 0,0 0-2 0,0 0 2 15,0 0-2-15,0 0 1 0,0 0-1 0,0 0 1 16,0 0-1-16,0 0 1 0,0 0-1 0,0 0 1 16,0 0-1-16,0 0 0 0,0 0 0 0,0 0 1 15,0 0-1-15,0 0 0 0,0 0 0 0,0 0 0 16,0 0 0-16,0 0 0 0,0 0 0 0,0 0 0 16,0 0 0-16,0 0 0 0,0 0 0 0,0 0 0 15,0 0 0-15,0 0 0 0,0 0 0 0,0 0 0 0,0 0 0 16,0 0 0-16,0 0 0 0,0 0 0 0,0 0 0 15,0 0 0-15,0 0 0 0,0 0 0 16,0 0 0-16,0 0-1 0,0 0 1 0,0 0 0 0,0 0 0 16,0 0-1-16,0 0 1 0,0 0 0 0,0 0 0 15,0 0-1-15,0 0 1 0,0 0 0 0,0 0 0 16,0 0-1-16,0 0 1 0,0 0-1 0,0 0 1 16,0 0-1-16,0 0 1 0,0 0 0 0,0 0 0 0,0 0-1 15,0 0 1-15,0 0 0 0,0 0 0 0,0 0 0 16,0 0 0-16,0 0 0 0,0 0 0 0,0 0 0 15,0 0 0-15,0 0 0 0,0 0 0 0,0 0 0 16,0 0 0-16,0 0 0 0,0 0 0 0,0 0 0 0,0 0 0 16,0 0 0-16,0 0 0 0,0 0 0 0,0 0 0 15,0 0 0-15,0 0 0 0,0 0-1 0,0 0 1 16,0 0 0-16,0 0 0 0,0 0-1 0,0 0 1 16,0 0 0-16,0 0 0 0,0 0-1 0,0 0 1 15,0 0-1-15,0 0 1 0,0 0-1 0,0 0 1 0,0 0-1 16,0 0 1-16,0 0-1 0,0 0 1 0,0 0-1 15,0 0 1-15,0 0-1 0,0 0 1 0,0 0-1 16,0 0 1-16,0 0-1 0,0 0 1 0,0 0-1 16,0 0 1-16,0 0-2 0,0 0 2 0,0 0-1 15,0 0 1-15,0 0-2 0,0 0 2 0,0 0-1 16,0 0 1-16,0 0-2 0,0 0 2 0,0 0-1 16,0 0 1-16,0 0-1 0,0 0 1 0,0 0-1 15,0 0 1-15,0 0-2 0,0 0 2 0,0 0-1 16,0 0 1-16,0 0-1 0,0 0 1 0,0 0-1 0,0 0 1 15,0 0-2-15,0 0 2 0,0 0-1 0,0 0 1 16,0 0-2-16,0 0 2 0,0 0-2 0,0 0 2 16,0 0-2-16,0 0 2 0,0 0-2 0,0 0 2 15,0 0-2-15,0 0 2 0,0 0-2 0,0 0 2 16,0 0-2-16,0 0 2 0,0 0-1 0,0 0 1 16,0 0-2-16,0 0 2 0,0 0-2 0,0 0 2 0,0 0-2 15,0 0 2-15,0 0-2 0,0 0 2 0,0 0-5 16,0 0 5-16,0 0-4 0,0 12 4 0,0-12-7 15,0 0 7-15,0 0-7 0,0 5 7 0,0 2-2299 16</inkml:trace>
  <inkml:trace contextRef="#ctx0" brushRef="#br0" timeOffset="2099.27">19309 5591 1569 0,'0'0'0'0,"0"0"0"16,0 0 0-16,0 0 33 0,0 0-33 0,0 0 34 15,0 0-34-15,0 0 77 0,0 0-77 0,0 0 77 16,0 0-77-16,0 0 57 0,0 0-57 0,0 0 57 16,0 0-57-16,0 0 27 0,0 0-27 0,0 0 27 15,0 0-27-15,0 0 14 0,0 0-14 0,0 0 15 16,0 0-15-16,0 0 11 0,0 0-11 0,0 0 12 15,0 0-12-15,0 0 10 0,0 0-10 0,27 13 10 0,-11-13-10 16,-16 0 9-16,0 0-9 0,24 3 9 16,1-3-9-16,-25 0 10 0,0 0-10 0,39 2 11 15,14-1-11-15,-53-1 15 0,0 0-15 0,69 0 16 0,13-3-16 16,-82 3 25-16,0 0-25 0,85-3 25 0,0 3-25 16,-85 0 34-16,0 0-34 0,88 0 35 0,7 0-35 15,-95 0 35-15,0 0-35 0,103 0 36 0,4 0-36 16,-107 0 32-16,0 0-32 0,115 0 32 0,12 0-32 15,-127 0 29-15,0 0-29 0,129 0 29 0,-6 0-29 0,-123 0 24 16,0 0-24-16,125 0 25 0,6-6-25 0,-131 6 21 16,0 0-21-16,129-3 22 0,8-4-22 0,-137 7 21 0,0 0-21 15,136-3 22-15,-7-3-22 0,-129 6 20 0,0 0-20 16,128-5 20-16,7 2-20 0,-135 3 18 0,0 0-18 16,128-4 19-16,-2 4-19 0,-126 0 16 0,0 0-16 15,118 4 16-15,5-3-16 0,-123-1 13 0,0 0-13 0,117 2 14 16,-13-2-14-16,-104 0 12 0,0 0-12 15,102 2 12-15,-7 1-12 0,-95-3 14 0,0 0-14 0,94 4 14 16,-8 1-14-16,-86-5 17 0,0 0-17 0,78 3 17 16,-8-3-17-16,-70 0 15 0,0 0-15 0,71 0 15 15,3 4-15-15,-74-4 15 0,0 0-15 0,69 0 16 16,-6-4-16-16,-63 4 13 0,0 0-13 0,60-3 14 16,-3 0-14-16,-57 3 16 0,0 0-16 0,54-2 16 15,-4-2-16-15,-50 4 14 0,0 0-14 0,54-3 14 16,8-1-14-16,-62 4 14 0,0 0-14 0,62-1 15 15,-2-6-15-15,-60 7 14 0,0 0-14 0,60-9 15 0,0-3-15 16,-60 12 15-16,0 0-15 0,60-9 15 16,-2 1-15-16,-58 8 12 0,0 0-12 0,67-4 12 0,12-6-12 15,-79 10 10-15,0 0-10 0,82-9 11 0,-5 4-11 16,-77 5 10-16,0 0-10 0,78-9 10 0,1-3-10 16,-79 12 7-16,0 0-7 0,76-10 8 0,-2 5-8 15,-74 5 6-15,0 0-6 0,74-7 7 0,2 3-7 16,-76 4 5-16,0 0-5 0,79-1 5 0,6-6-5 15,-85 7 3-15,0 0-3 0,88-6 3 0,2 3-3 16,-90 3 2-16,0 0-2 0,95-4 3 0,-1-1-3 0,-94 5 1 16,0 0-1-16,93-3 2 0,1 3-2 0,-94 0 0 15,0 0 0-15,85-5 1 0,-11 1-1 0,-74 4 1 0,0 0-1 16,68-7 2-16,-1 4-2 0,-67 3 1 0,0 0-1 16,73-2 2-16,13-5-2 0,-86 7 1 0,0 0-1 15,85-5 2-15,-9 5-2 0,-76 0 1 0,0 0-1 16,72 0 2-16,0 0-2 0,-72 0 1 0,0 0-1 15,74-3 1-15,1 3-1 0,-75 0 1 0,0 0-1 0,77 0 1 16,1 0-1-16,-78 0 0 0,0 0 0 0,76-4 1 16,-8-1-1-16,-68 5 0 0,0 0 0 0,69-4 1 15,0-1-1-15,-69 5 0 0,0 0 0 0,67-2 1 16,-2 2-1-16,-65 0 0 0,0 0 0 0,62 2 1 16,-6 0-1-16,-56-2 0 0,0 0 0 0,62 0 1 15,9-4-1-15,-71 4 0 0,0 0 0 0,76 0 0 16,-4 4 0-16,-72-4 0 0,0 0 0 0,70 3 0 15,8-3 0-15,-78 0 0 0,0 0 0 0,76-3 0 16,-7-1 0-16,-69 4 0 0,0 0 0 0,65-1 0 16,2 2 0-16,-67-1 0 0,0 0 0 0,67 2 0 0,2 0 0 15,-69-2 0-15,0 0 0 0,67 0 0 0,2 0 0 16,-69 0 0-16,0 0 0 0,65 3 0 0,-3-3 0 16,-62 0 0-16,0 0 0 0,61 6 0 0,5 1 0 15,-66-7 0-15,0 0 0 0,67 6 0 0,3 0 0 16,-70-6 0-16,0 0 0 0,73 0 0 0,8 3 0 15,-81-3 0-15,0 0 0 0,86 4 0 0,1 4 0 16,-87-8 0-16,0 0 0 0,88 9 0 0,-4-6 0 0,-84-3 0 16,0 0 0-16,73 5 0 0,-10 2 0 0,-63-7 0 15,0 0 0-15,51 6 1 0,-17-3-1 0,-34-3 0 16,0 0 0-16,28 0 1 0,2 4-1 0,-30-4 0 0,0 0 0 16,28 1 1-16,-10-1-1 0,-18 0 0 0,0 0 0 15,11 2 1-15,-1 3-1 0,-10-5 0 0,0 0 0 16,9 0 1-16,-2 0-1 0,-7 0 0 0,0 0 0 15,0 0 1-15,11 4-1 0,-11-4 0 0,0 0 0 0,7 0 1 16,0 1-1-16,-7-1 0 0,0 0 0 0,7 0 1 16,0 0-1-16,-7 0 0 0,0 0 0 0,7 2 1 15,0 0-1-15,-7-2 0 0,0 0 0 0,7 3 1 16,0-3-1-16,-7 0 0 0,0 0 0 0,7 0 1 16,-7 0-1-16,0 0 0 0,0 0 0 0,9 4 0 15,-9-4 0-15,0 0 0 0,0 0 0 0,-12 1 0 16,-33-6 0-16,1 0-2307 0</inkml:trace>
  <inkml:trace contextRef="#ctx0" brushRef="#br0" timeOffset="25632.43">3401 5951 1356 0,'0'0'0'0,"0"0"0"15,0 0 0-15,0 0 39 0,0 0-39 0,0 0 40 16,0 0-40-16,0 0 83 0,0 0-83 0,0 0 83 15,0 0-83-15,0 0 74 0,0 0-74 0,0 0 74 16,0 0-74-16,0 0 37 0,0 0-37 0,0 0 38 0,0 0-38 16,0 0 22-16,0 0-22 0,0 0 23 0,0 0-23 15,0 0 17-15,0 0-17 0,0 0 17 0,0 0-17 16,0 0 14-16,0 0-14 0,0 0 14 0,-18-3-14 16,18 3 12-16,0 0-12 0,-9-2 12 0,-8-1-12 15,17 3 12-15,0 0-12 0,-37-4 13 0,-13 4-13 16,50 0 15-16,0 0-15 0,-58 4 15 0,9 3-15 15,49-7 15-15,0 0-15 0,-50 14 16 0,-10 5-16 0,60-19 16 16,0 0-16-16,-67 26 16 0,-2 5-16 0,69-31 7 16,0 0-7-16,-67 39 8 0,4 6-8 0,63-45 6 15,0 0-6-15,-58 49 6 0,-2-1-6 0,60-48 4 0,0 0-4 16,-57 49 5-16,11-1-5 0,46-48 2 0,0 0-2 16,-44 61 3-16,7 13-3 0,37-74 2 0,0 0-2 15,-37 80 2-15,-2 8-2 0,39-88 1 0,0 0-1 16,-28 90 1-16,2 10-1 0,26-100 0 0,0 0 0 15,-18 103 1-15,8-7-1 0,10-96 0 0,0 0 0 0,-9 99 0 16,3 3 0-16,6-102 0 0,0 0 0 0,0 106 0 16,0 1 0-16,0-107 0 0,0 0 0 0,6 111 0 15,-1 13 0-15,-5-124 0 0,0 0 0 0,9 122 0 16,0 4 0-16,-9-126-1 0,0 0 1 0,9 128 0 16,-1 5 0-16,-8-133-1 0,0 0 1 0,14 128 0 15,-1-5 0-15,-13-123 0 0,0 0 0 0,14 125 0 16,5 5 0-16,-19-130 0 0,0 0 0 0,21 140 0 15,-1 10 0-15,-20-150 0 0,0 0 0 0,26 158 0 16,1 4 0-16,-27-162 0 0,0 0 0 0,23 165 0 16,-6 4 0-16,-17-169 0 0,0 0 0 0,20 170 0 0,1-7 0 15,-21-163 0-15,0 0 0 0,23 164 0 0,-6-6 0 16,-17-158 0-16,0 0 0 0,18 166 0 0,-4 10 0 16,-14-176 0-16,0 0 0 0,14 180 1 0,-5 0-1 15,-9-180 1-15,0 0-1 0,9 184 1 0,0 8-1 16,-9-192 2-16,0 0-2 0,5 190 2 0,4-8-2 15,-9-182 2-15,0 0-2 0,5 176 2 0,2-6-2 16,-7-170 2-16,0 0-2 0,6 163 3 0,-3-2-3 16,-3-161 4-16,0 0-4 0,2 157 4 0,-2-6-4 0,0-151 9 15,0 0-9-15,0 148 9 0,-2 6-9 0,2-154 15 0,0 0-15 16,-3 158 15-16,3-1-15 0,0-157 19 0,0 0-19 16,0 149 19-16,-6-12-19 0,6-137 19 0,0 0-19 15,0 135 19-15,0-7-19 0,0-128 23 0,0 0-23 16,2 130 23-16,-4-2-23 0,2-128 21 0,0 0-21 15,-3 131 22-15,6 4-22 0,-3-135 24 0,0 0-24 0,6 142 25 16,2 14-25-16,-8-156 22 0,0 0-22 0,11 166 23 16,1 4-23-16,-12-170 18 0,0 0-18 0,13 164 18 15,6-13-18-15,-19-151 15 0,0 0-15 0,18 145 16 16,-4-10-16-16,-14-135 11 0,0 0-11 0,12 121 11 16,2-15-11-16,-14-106 8 0,0 0-8 0,9 98 9 15,2-6-9-15,-11-92 6 0,0 0-6 0,12 80 7 16,-3-18-7-16,-9-62 5 0,0 0-5 0,5 45 5 15,-1-19-5-15,-4-26 7 0,0 0-7 0,1 19 8 16,3-7-8-16,-4-12 9 0,0 0-9 0,12 14 10 16,11 5-10-16,-23-19 10 0,0 0-10 0,25 19 10 0,5-3-10 15,-30-16 8-15,0 0-8 0,28 10 8 0,4-1-8 16,-32-9 8-16,0 0-8 0,35 7 8 0,0-2-8 16,-35-5 4-16,0 0-4 0,34 3 5 0,-2-3-5 15,-32 0 0-15,0 0 0 0,33-3 1 0,1-6-1 16,-34 9-1-16,0 0 1 0,35-17 0 0,-3-11 0 15,-32 28-3-15,0 0 3 0,35-41-2 0,-7-20 2 16,4-1-1942-16</inkml:trace>
  <inkml:trace contextRef="#ctx0" brushRef="#br0" timeOffset="25759.24">3794 16407 1591 0,'0'0'0'15,"0"0"0"-15,4 18 0 0,-4-18-8 0,0 0 8 16,0 0-7-16,10-9 7 0,-1 0-1122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06:11.687"/>
    </inkml:context>
    <inkml:brush xml:id="br0">
      <inkml:brushProperty name="width" value="0.05292" units="cm"/>
      <inkml:brushProperty name="height" value="0.05292" units="cm"/>
      <inkml:brushProperty name="color" value="#FF0000"/>
    </inkml:brush>
    <inkml:context xml:id="ctx1">
      <inkml:inkSource xml:id="inkSrc57">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1-08-26T06:08:44.421"/>
    </inkml:context>
  </inkml:definitions>
  <inkml:trace contextRef="#ctx0" brushRef="#br0">7264 3819 1905 0,'0'0'0'0,"-20"7"0"0,20-7 58 0,0 0-58 0,-26 9 59 15,-11 6-59-15,37-15 107 0,0 0-107 0,-46 25 107 16,-3 8-107-16,49-33 57 0,0 0-57 0,-59 36 58 15,-2 9-58-15,61-45 20 0,0 0-20 0,-69 55 21 16,-7 18-21-16,76-73 10 0,0 0-10 0,-81 78 10 16,-11 5-10-16,92-83 5 0,0 0-5 0,-95 85 6 15,0 5-6-15,95-90 2 0,0 0-2 0,-99 97 3 0,-12 19-3 16,111-116 2-16,0 0-2 0,-113 121 2 0,-7 12-2 16,120-133 1-16,0 0-1 0,-117 138 1 0,-10 4-1 15,127-142 1-15,0 0-1 0,-119 149 1 0,0 3-1 16,119-152 0-16,0 0 0 0,-118 160 1 0,0-6-1 15,118-154 1-15,0 0-1 0,-113 157 2 0,11 4-2 16,102-161 2-16,0 0-2 0,-104 170 2 0,0 3-2 0,104-173 3 16,0 0-3-16,-101 181 4 0,8 10-4 0,93-191 4 15,0 0-4-15,-82 188 5 0,5-9-5 0,77-179 5 16,0 0-5-16,-67 173 6 0,-2 2-6 0,69-175 5 0,0 0-5 16,-58 173 5-16,5 1-5 0,53-174 8 0,0 0-8 15,-42 175 8-15,1 2-8 0,41-177 10 0,0 0-10 16,-26 181 10-16,8 6-10 0,18-187 10 0,0 0-10 15,-14 180 10-15,5-10-10 0,9-170 11 0,0 0-11 16,-5 159 12-16,5-7-12 0,0-152 8 0,0 0-8 16,9 154 8-16,1 7-8 0,-10-161 7 0,0 0-7 0,18 163 8 15,3 1-8-15,-21-164 6 0,0 0-6 0,23 170 6 16,5 0-6-16,-28-170 5 0,0 0-5 0,35 162 5 16,6 3-5-16,-41-165 5 0,0 0-5 0,46 161 5 15,-2 5-5-15,-44-166 5 0,0 0-5 0,46 169 6 16,0-3-6-16,-46-166 6 0,0 0-6 0,49 165 6 15,0 3-6-15,-49-168 7 0,0 0-7 0,55 164 8 16,7-1-8-16,-62-163 8 0,0 0-8 0,60 164 8 16,3-6-8-16,-63-158 8 0,0 0-8 0,62 161 8 0,-2 5-8 15,-60-166 7-15,0 0-7 0,63 161 7 0,1 0-7 16,-64-161 5-16,0 0-5 0,71 154 6 0,6-11-6 16,-77-143 6-16,0 0-6 0,78 142 6 0,1 2-6 15,-79-144 5-15,0 0-5 0,78 137 5 0,5-8-5 16,-83-129 5-16,0 0-5 0,88 116 5 0,2 4-5 15,-90-120 4-15,0 0-4 0,95 110 5 0,-5-7-5 16,-90-103 4-16,0 0-4 0,95 97 4 0,4-6-4 16,-99-91 3-16,0 0-3 0,104 88 3 0,-7-8-3 0,-97-80 5 15,0 0-5-15,102 78 6 0,6-2-6 0,-108-76 8 16,0 0-8-16,109 75 8 0,4 4-8 0,-113-79 8 16,0 0-8-16,113 75 9 0,9-6-9 0,-122-69 8 0,0 0-8 15,118 64 9-15,4-2-9 0,-122-62 8 0,0 0-8 16,121 62 9-16,6 2-9 0,-127-64 10 0,0 0-10 15,126 59 10-15,1-5-10 0,-127-54 10 0,0 0-10 16,123 50 10-16,15-1-10 0,-138-49 9 0,0 0-9 0,136 45 10 16,8 0-10-16,-144-45 7 0,0 0-7 0,136 46 8 15,-4 4-8-15,-132-50 7 0,0 0-7 0,134 52 8 16,6-7-8-16,-140-45 6 0,0 0-6 0,141 40 6 16,0 0-6-16,-141-40 6 0,0 0-6 0,138 36 7 15,-3-1-7-15,-135-35 5 0,0 0-5 0,140 29 6 16,4-6-6-16,-144-23 3 0,0 0-3 0,141 21 4 15,-7-4-4-15,-134-17 2 0,0 0-2 0,136 14 3 16,2 0-3-16,-138-14 3 0,0 0-3 0,139 12 3 16,1-5-3-16,-140-7 2 0,0 0-2 0,139 3 3 15,-7-5-3-15,-132 2 3 0,0 0-3 0,134-7 4 16,2-5-4-16,-136 12 3 0,0 0-3 0,136-17 3 0,-6-5-3 16,-130 22 2-16,0 0-2 0,136-26 3 0,5-2-3 15,-141 28 2-15,0 0-2 0,149-33 3 0,-7-9-3 16,-142 42 3-16,0 0-3 0,150-48 3 0,-5-2-3 15,-145 50 2-15,0 0-2 0,145-61 3 0,-1-3-3 16,-144 64 2-16,0 0-2 0,145-66 3 0,-13 4-3 16,-132 62 1-16,0 0-1 0,134-67 1 0,-9-8-1 15,-125 75 0-15,0 0 0 0,131-81 1 0,1-7-1 0,-132 88 0 16,0 0 0-16,131-92 0 0,-17 2 0 0,-114 90 0 16,0 0 0-16,117-95 0 0,1-9 0 0,-118 104 0 15,0 0 0-15,118-104 0 0,-10-1 0 0,-108 105 0 0,0 0 0 16,111-108 0-16,-2-8 0 0,-109 116 0 0,0 0 0 15,108-114 1-15,-11 0-1 0,-97 114 1 0,0 0-1 16,93-118 1-16,1-8-1 0,-94 126 2 0,0 0-2 16,92-130 2-16,-2 2-2 0,-90 128 2 0,0 0-2 15,84-125 2-15,-11-1-2 0,-73 126 4 0,0 0-4 0,68-128 4 16,-1-9-4-16,-67 137 4 0,0 0-4 0,67-136 5 16,4-3-5-16,-71 139 5 0,0 0-5 0,67-138 6 15,-9-2-6-15,-58 140 6 0,0 0-6 0,51-142 6 16,-3 5-6-16,-48 137 6 0,0 0-6 0,41-133 7 15,-1 10-7-15,-40 123 9 0,0 0-9 0,35-127 10 16,-1-6-10-16,-34 133 11 0,0 0-11 0,35-131 12 16,0 10-12-16,-35 121 13 0,0 0-13 0,32-125 13 15,-9-7-13-15,-23 132 14 0,0 0-14 0,23-135 14 16,0 4-14-16,-23 131 13 0,0 0-13 0,19-128 13 0,-3 3-13 16,-16 125 13-16,0 0-13 0,11-126 14 0,-4-6-14 15,-7 132 12-15,0 0-12 0,7-128 13 0,0 12-13 16,-7 116 9-16,0 0-9 0,0-119 10 0,0-7-10 15,0 126 9-15,0 0-9 0,-3-123 9 0,-3 7-9 16,6 116 8-16,0 0-8 0,-9-120 9 0,-5 1-9 16,14 119 8-16,0 0-8 0,-17-119 8 0,3 10-8 15,14 109 8-15,0 0-8 0,-22-111 8 0,-1 2-8 0,23 109 10 16,0 0-10-16,-30-113 10 0,-3 9-10 0,33 104 7 16,0 0-7-16,-32-105 7 0,0-1-7 0,32 106 5 15,0 0-5-15,-30-109 6 0,-1 7-6 0,31 102 4 0,0 0-4 16,-34-100 5-16,4-9-5 0,30 109 4 0,0 0-4 15,-28-102 5-15,-7 10-5 0,35 92 5 0,0 0-5 16,-37-97 5-16,-4-3-5 0,41 100 5 0,0 0-5 16,-40-101 6-16,-10 8-6 0,50 93 5 0,0 0-5 0,-51-97 5 15,3-3-5-15,48 100 4 0,0 0-4 0,-45-99 4 16,0 2-4-16,45 97 4 0,0 0-4 0,-45-93 5 16,-7-6-5-16,52 99 4 0,0 0-4 0,-53-99 4 15,-1-8-4-15,54 107 3 0,0 0-3 0,-58-102 4 16,-4 2-4-16,62 100 4 0,0 0-4 0,-64-101 4 15,4 3-4-15,60 98 2 0,0 0-2 0,-60-97 2 16,2 5-2-16,58 92 1 0,0 0-1 0,-67-90 2 16,-5-14-2-16,72 104 1 0,0 0-1 0,-72-99 2 15,1 6-2-15,71 93 1 0,0 0-1 0,-71-92 2 16,4-5-2-16,67 97 2 0,0 0-2 0,-72-93 2 16,0 5-2-16,72 88 3 0,0 0-3 0,-76-80 4 0,5 6-4 15,71 74 4-15,0 0-4 0,-68-77 5 0,1-4-5 16,67 81 7-16,0 0-7 0,-73-79 7 0,-4 6-7 15,77 73 5-15,0 0-5 0,-76-66 5 0,2-1-5 16,74 67 4-16,0 0-4 0,-76-66 4 0,-2-7-4 16,78 73 2-16,0 0-2 0,-77-69 2 0,-5 1-2 15,82 68 1-15,0 0-1 0,-75-65 1 0,2 9-1 16,73 56 0-16,0 0 0 0,-72-57 0 0,0-3 0 0,72 60 0 16,0 0 0-16,-73-61 0 0,6 4 0 0,67 57 0 15,0 0 0-15,-76-55 0 0,-3 1 0 0,79 54 0 16,0 0 0-16,-74-49 0 0,5 6 0 0,69 43 0 0,0 0 0 15,-69-41 0-15,-3 4 0 0,72 37 0 0,0 0 0 16,-76-39 0-16,-5 2 0 0,81 37 0 0,0 0 0 16,-77-36 0-16,4 3 0 0,73 33 0 0,0 0 0 0,-76-35 0 15,-5 2 0-15,81 33-1 0,0 0 1 16,-84-29 0-16,1-2 0 0,83 31-1 0,0 0 1 0,-85-28-1 16,4 2 1-16,81 26-1 0,0 0 1 0,-83-24-1 15,-7 5 1-15,90 19-1 0,0 0 1 0,-90-17 0 16,9-2 0-16,81 19-2 0,0 0 2 0,-92-30-1 15,-15-10 1-15,107 40-4 0,0 0 4 0,-89-36-3 16,42 12 3-16,47 24-5 0,0 0 5 0,-55-9-5 16,-30 21 5-16,85-12-5 0,0 0 5 0,-95 16-5 15,-9-7 5-15,104-9-6 0,0 0 6 0,-93 0-5 16,8-4 5-16,85 4-6 0,0 0 6 0,-83-3-5 16,-3-1 5-16,86 4-6 0,0 0 6 0,-90-2-6 0,0-1 6 15,90 3-6-15,0 0 6 0,-85-5-5 0,4 1 5 16,81 4-5-16,0 0 5 0,-83-8-4 0,-3 1 4 15,86 7-5-15,0 0 5 0,-89-9-5 0,3 6 5 16,86 3-5-16,0 0 5 0,-83-4-5 0,2 1 5 16,81 3-5-16,0 0 5 0,-80-2-4 0,-1-1 4 15,81 3-4-15,0 0 4 0,-77-6-4 0,4 3 4 16,73 3-4-16,0 0 4 0,-68-7-3 0,4 7 3 0,64 0-4 16,0 0 4-16,-62 3-4 0,-15 4 4 0,77-7-4 15,0 0 4-15,-80 9-3 0,6 0 3 0,74-9-4 16,0 0 4-16,-76 12-4 0,8 0 4 0,68-12-4 0,0 0 4 15,-73 12-3-15,6-3 3 0,67-9-3 0,0 0 3 16,-72 10-3-16,3 4 3 0,69-14-4 0,0 0 4 16,-67 19-3-16,9-2 3 0,58-17-3 0,0 0 3 15,-58 24-3-15,3 4 3 0,55-28-2 0,0 0 2 0,-58 30-2 16,-6 9 2-16,64-39-3 0,0 0 3 0,-60 44-3 16,8-3 3-16,52-41-3 0,0 0 3 0,-41 40-3 15,4 0 3-15,37-40-3 0,0 0 3 0,-32 36-2 16,2 0 2-16,30-36-3 0,0 0 3 0,-23 37-2 15,0-4 2-15,23-33-3 0,0 0 3 0,-19 29-3 16,1-1 3-16,18-28-3 0,0 0 3 0,-17 27-2 16,3-2 2-16,14-25-3 0,0 0 3 0,-13 24-3 15,3-3 3-15,10-21-4 0,0 0 4 0,-9 20-4 16,-7 8 4-16,16-28-5 0,0 0 5 0,-28 24-4 16,-25-5 4-16,53-19-7 0,0 0 7 0,-60-7-6 0,-9-41 6 15,2 0-2426-15</inkml:trace>
  <inkml:trace contextRef="#ctx0" brushRef="#br0" timeOffset="1582.76">5667 3269 1927 0,'0'0'0'15,"0"0"0"-15,0 0 0 0,0 0 110 0,0 0-110 16,-21-36 110-16,4-8-110 0,17 44 128 0,0 0-128 0,-15-38 128 16,5 14-128-16,10 24 68 0,0 0-68 0,-12-15 68 15,-6-6-68-15,18 21 10 0,0 0-10 0,-32-12 10 16,-14 3-10-16,46 9 3 0,0 0-3 0,-49 9 3 15,5 11-3-15,44-20 0 0,0 0 0 0,-34 37 0 16,4 15 0-16,30-52-3 0,0 0 3 0,-17 57-2 16,11 7 2-16,6-64-11 0,0 0 11 0,4 69-11 15,10-5 11-15,-14-64-19 0,0 0 19 0,26 61-19 16,12-9 19-16,-38-52-23 0,0 0 23 0,37 46-22 16,7-6 22-16,-44-40-24 0,0 0 24 0,49 33-24 15,6-9 24-15,-55-24-22 0,0 0 22 0,61 19-22 0,8-7 22 16,-69-12-18-16,0 0 18 0,69 9-18 0,-2-2 18 15,-67-7-17-15,0 0 17 0,55 9-17 0,-9 11 17 16,-46-20-13-16,0 0 13 0,35 21-12 0,-5 2 12 16,-30-23-10-16,0 0 10 0,23 24-9 0,-6-3 9 15,-17-21-9-15,0 0 9 0,11 24-8 0,-11 5 8 16,0-29-4-16,0 0 4 0,-11 35-3 0,-10-2 3 16,21-33-1-16,0 0 1 0,-31 33-1 0,-10-2 1 0,41-31 0 15,0 0 0-15,-44 26 0 0,-2-7 0 0,46-19 1 16,0 0-1-16,-41 8 1 0,10-8-1 0,31 0 2 15,0 0-2-15,-27 0 3 0,8-5-3 0,19 5 8 16,0 0-8-16,-23-12 8 0,-9-3-8 0,32 15 20 16,0 0-20-16,-23-16 21 0,7 7-21 0,16 9 26 0,0 0-26 15,-5-19 27-15,0-19-27 0,5 38 30 0,0 0-30 16,9-47 30-16,13-3-30 0,-22 50 29 0,0 0-29 0,32-59 29 16,14 2-29-16,-46 57 27 0,0 0-27 0,46-60 28 15,2 3-28-15,-48 57 19 0,0 0-19 0,40-52 19 16,1-2-19-16,-41 54 13 0,0 0-13 0,37-55 14 15,3-8-14-15,-40 63 10 0,0 0-10 0,37-62 10 16,2 3-10-16,-39 59 6 0,0 0-6 0,34-52 6 16,-8 9-6-16,-26 43 9 0,0 0-9 0,18-33 10 15,-9 12-10-15,-9 21 14 0,0 0-14 0,5-15 15 16,-2 3-15-16,-3 12 14 0,0 0-14 0,0-16 15 16,-8-5-15-16,8 21 15 0,0 0-15 0,-14-29 16 15,-13-11-16-15,27 40 19 0,0 0-19 0,-23-33 20 16,9 14-20-16,14 19 21 0,0 0-21 0,-9-12 22 0,9 12-22 15,0 0 20-15,0 0-20 0,-9-8 20 0,9 8-20 16,0 0 15-16,0 0-15 0,-12 3 15 0,-7 11-15 16,19-14 9-16,0 0-9 0,-22 31 10 0,8 9-10 15,14-40 3-15,0 0-3 0,-5 41 3 0,10-4-3 16,-5-37 0-16,0 0 0 0,18 36 1 0,14 4-1 16,-32-40 0-16,0 0 0 0,37 33 0 0,9-9 0 15,-46-24-3-15,0 0 3 0,53 21-2 0,1-1 2 0,-54-20-7 16,0 0 7-16,58 25-6 0,1-3 6 0,-59-22-11 15,0 0 11-15,51 24-11 0,-2-3 11 0,-49-21-15 16,0 0 15-16,44 24-15 0,-3-3 15 0,-41-21-17 0,0 0 17 16,32 24-16-16,-9 4 16 0,-23-28-17 15,0 0 17-15,14 28-16 0,-6-4 16 0,-8-24-15 0,0 0 15 16,-3 28-14-16,-4 1 14 0,7-29-10 0,0 0 10 16,-12 21-9-16,3-9 9 0,9-12-7 0,0 0 7 15,-6 7-7-15,6-7 7 0,0 0-3 0,0 0 3 0,-7 2-2 16,7-2 2-16,0 0-1 0,0 0 1 0,-19-14 0 15,-13-14 0-15,32 28 0 0,0 0 0 0,-26-36 0 16,15-9 0-16,11 45 0 0,0 0 0 0,-3-56 1 16,3-1-1-16,0 57 0 0,0 0 0 0,5-57 1 15,4 0-1-15,-9 57 1 0,0 0-1 0,9-55 2 16,-1 6-2-16,-8 49 1 0,0 0-1 0,0-40 2 16,0 11-2-16,0 29 2 0,0 0-2 0,-8-33 3 15,-3-3-3-15,11 36 4 0,0 0-4 0,-18-40 5 16,1 7-5-16,17 33 8 0,0 0-8 0,-18-24 8 15,-1 0-8-15,19 24 7 0,0 0-7 0,-18-19 8 0,6 6-8 16,12 13 2-16,0 0-2 0,-23 0 2 0,-23 13-2 16,46-13 0-16,0 0 0 0,-50 15 0 0,-2 9 0 15,2-3-2002-15</inkml:trace>
  <inkml:trace contextRef="#ctx0" brushRef="#br0" timeOffset="2018">4567 2708 1726 0,'0'0'0'0,"0"0"0"16,9 7 0-16,-9-7 16 0,0 0-16 0,8 21 17 15,15 19-17-15,-23-40 36 0,0 0-36 0,23 64 36 16,-2 38-36-16,-21-102 54 0,0 0-54 0,23 121 54 16,6 24-54-16,-29-145 30 0,0 0-30 0,35 158 30 15,19 15-30-15,-54-173 21 0,0 0-21 0,62 187 21 16,2 2-21-16,-64-189 17 0,0 0-17 0,74 186 18 16,10 0-18-16,-84-186 16 0,0 0-16 0,92 174 17 15,12-18-17-15,-104-156 12 0,0 0-12 0,103 123 12 16,-13-28-12-16,-90-95 10 0,0 0-10 0,91 78 11 15,3-14-11-15,-94-64 8 0,0 0-8 0,86 52 9 0,-1-7-9 16,-85-45 11-16,0 0-11 0,86 36 11 0,4-15-11 16,-90-21 16-16,0 0-16 0,92 12 16 0,1-12-16 15,-93 0 23-15,0 0-23 0,82-12 23 0,-14-16-23 16,-68 28 18-16,0 0-18 0,59-32 18 0,-10-12-18 16,-49 44 16-16,0 0-16 0,41-41 16 0,4-3-16 15,-45 44 4-15,0 0-4 0,36-50 5 0,-8-14-5 16,-2-2-1701-16</inkml:trace>
  <inkml:trace contextRef="#ctx0" brushRef="#br0" timeOffset="2450.84">6193 2575 1412 0,'0'0'0'15,"-5"-12"0"-15,-9-17 0 0,14 29 25 0,0 0-25 0,-14-32 26 16,5 8-26-16,9 24 70 0,0 0-70 0,-9-17 71 16,2 1-71-16,7 16 81 0,0 0-81 0,3-17 82 15,11-11-82-15,-14 28 12 0,0 0-12 0,36-24 13 16,17 8-13-16,-53 16 23 0,0 0-23 0,72-5 23 16,14 14-23-16,-86-9 20 0,0 0-20 0,90 24 20 15,20 21-20-15,-110-45 21 0,0 0-21 0,113 61 21 16,-1 15-21-16,-112-76 18 0,0 0-18 0,113 88 19 15,4 6-19-15,-117-94 13 0,0 0-13 0,109 97 14 16,-5 3-14-16,-104-100 10 0,0 0-10 0,94 102 10 0,-13-5-10 16,-81-97 10-16,0 0-10 0,65 102 11 0,-15 14-11 15,-50-116 13-15,0 0-13 0,35 112 13 0,-16-6-13 16,-19-106 14-16,0 0-14 0,7 109 14 0,-7 4-14 16,0-113 13-16,0 0-13 0,-9 109 13 0,-8-7-13 15,17-102 12-15,0 0-12 0,-18 91 12 0,-1-1-12 16,19-90 14-16,0 0-14 0,-18 76 15 0,4-15-15 0,14-61 17 15,0 0-17-15,-12 45 17 0,3-14-17 0,9-31 17 16,0 0-17-16,-5 21 17 0,5-12-17 0,0-9 11 16,0 0-11-16,-13-9 12 0,-13-15-12 0,1 0-1627 15</inkml:trace>
  <inkml:trace contextRef="#ctx0" brushRef="#br0" timeOffset="3316.34">7031 1319 2032 0,'0'0'0'0,"0"0"60"0,0 0-60 0,7 7 60 16,0-7-60-16,-7 0 33 0,0 0-33 0,18 15 33 0,10 15-33 16,-28-30 2-16,0 0-2 0,37 48 2 0,7 21-2 15,-44-69 0-15,0 0 0 0,49 80 1 0,6 6-1 16,-55-86 0-16,0 0 0 0,58 96 0 0,6 6 0 16,-64-102 0-16,0 0 0 0,63 109 1 0,4 0-1 15,-67-109 0-15,0 0 0 0,64 105 1 0,-4 4-1 16,-60-109 3-16,0 0-3 0,58 104 3 0,-3-7-3 0,-55-97 3 15,0 0-3-15,53 81 3 0,-8-11-3 0,-45-70 3 16,0 0-3-16,45 58 3 0,-14-13-3 0,-31-45 5 16,0 0-5-16,27 37 5 0,-11-9-5 0,-16-28 8 15,0 0-8-15,8 13 8 0,-1-2-8 0,-7-11 13 0,0 0-13 16,2 8 14-16,-2-8-14 0,0 0 21 0,0 0-21 16,0 0 22-16,0 0-22 0,0 0 29 0,0 0-29 15,0 0 29-15,0 0-29 0,0 0 40 0,0 0-40 16,-14-27 41-16,-23-43-41 0,37 70 48 0,0 0-48 15,-46-91 49-15,-3-11-49 0,49 102 45 0,0 0-45 0,-50-113 46 16,3-5-46-16,47 118 54 0,0 0-54 0,-46-115 54 16,4 12-54-16,42 103 48 0,0 0-48 0,-41-96 48 15,6 2-48-15,35 94 41 0,0 0-41 0,-32-85 42 16,6 2-42-16,26 83 37 0,0 0-37 0,-27-74 38 16,-1 1-38-16,28 73 26 0,0 0-26 0,-27-52 27 15,13 19-27-15,14 33 20 0,0 0-20 0,-12-20 20 16,3 4-20-16,9 16 16 0,0 0-16 0,-7-9 16 15,4 2-16-15,3 7 11 0,0 0-11 0,0 0 12 16,-15-8-12-16,15 8 7 0,0 0-7 0,-15 5 8 16,-14 14-8-16,29-19 3 0,0 0-3 0,-28 36 4 0,-4 25-4 15,32-61 0-15,0 0 0 0,-26 73 0 0,-9 11 0 16,35-84-3-16,0 0 3 0,-41 97-2 0,-1 14 2 16,42-111-7-16,0 0 7 0,-48 116-7 0,2-10 7 15,46-106-13-15,0 0 13 0,-40 100-13 0,11-10 13 16,29-90-17-16,0 0 17 0,-26 80-16 0,12-23 16 15,14-57-18-15,0 0 18 0,-7 39-17 0,7-9 17 16,0-30-18-16,0 0 18 0,9 15-17 0,8-15 17 0,-17 0-17 16,0 0 17-16,39-5-17 0,21-19 17 0,-60 24-15 15,0 0 15-15,76-36-14 0,10-20 14 0,-86 56-13 0,0 0 13 16,99-65-13-16,19-3 13 0,-118 68-12 16,0 0 12-16,122-78-11 0,5-1 11 0,-127 79-4 0,0 0 4 15,134-78-4-15,11-5 4 0,-145 83-1 0,0 0 1 16,141-70-1-16,-7 6 1 0,-134 64 0 0,0 0 0 15,123-50 0-15,-15 10 0 0,-108 40 0 0,0 0 0 0,95-31 0 16,-8 7 0-16,-87 24 0 0,0 0 0 0,75-21 0 16,-16 0 0-16,-5 2-2136 0</inkml:trace>
  <inkml:trace contextRef="#ctx0" brushRef="#br0" timeOffset="9683.71">8902 7526 2263 0,'0'0'0'0,"0"0"0"0,0 0 0 16,0 0 101-16,0 0-101 0,0 0 102 0,0 0-102 15,0 0 155-15,0 0-155 0,0 0 155 0,0 0-155 0,0 0 81 16,0 0-81-16,0 0 81 0,0 0-81 15,0 0 26-15,0 0-26 0,0 0 27 0,0 0-27 0,0 0 15 16,0 0-15-16,0 0 16 0,0 0-16 16,0 0 9-16,0 0-9 0,-28 0 9 0,-4-5-9 0,32 5 6 15,0 0-6-15,-30-3 7 0,11-1-7 0,19 4 5 16,0 0-5-16,-18 0 5 0,-5 5-5 0,23-5 1 0,0 0-1 16,-28 16 1-16,-4 12-1 0,32-28 0 0,0 0 0 15,-33 36 0-15,5 16 0 0,28-52-1 0,0 0 1 0,-29 66 0 16,3 15 0-16,26-81-2 0,0 0 2 15,-32 83-2-15,2-7 2 0,30-76-4 0,0 0 4 16,-24 78-4-16,1 0 4 0,23-78-7 0,0 0 7 0,-18 79-7 16,6-4 7-16,12-75-10 0,0 0 10 0,-4 71-9 15,11-5 9-15,-7-66-10 0,0 0 10 0,14 64-10 16,9 0 10-16,-23-64-12 0,0 0 12 0,30 60-11 16,7 1 11-16,-37-61-10 0,0 0 10 0,46 48-9 15,7-8 9-15,-53-40-8 0,0 0 8 0,64 33-7 16,13-7 7-16,-77-26-6 0,0 0 6 0,81 24-6 15,4-1 6-15,-85-23-3 0,0 0 3 0,78 24-3 0,-6 2 3 16,-72-26-1-16,0 0 1 0,69 31-1 16,1 5 1-16,-70-36 0 0,0 0 0 0,66 42 0 15,-10 10 0-15,-56-52 0 0,0 0 0 0,42 55 0 0,-3-1 0 16,-39-54 0-16,0 0 0 0,28 60 0 0,-1 8 0 16,-27-68 0-16,0 0 0 0,14 76 0 0,-5 14 0 15,-9-90 0-15,0 0 0 0,0 93 0 0,-6 4 0 16,6-97 0-16,0 0 0 0,-17 101 0 0,-13 3 0 15,30-104 0-15,0 0 0 0,-34 103 0 0,-6 1 0 0,40-104 0 16,0 0 0-16,-41 97 0 0,-8-3 0 0,49-94 0 16,0 0 0-16,-53 93 0 0,3-1 0 0,50-92 0 15,0 0 0-15,-42 90 0 0,7-11 0 0,35-79 0 0,0 0 0 16,-35 73 1-16,6 0-1 0,29-73 0 0,0 0 0 16,-26 64 1-16,6-19-1 0,20-45 1 0,0 0-1 15,-15 27 1-15,4-9-1 0,11-18 1 0,0 0-1 16,-5 10 1-16,-2-1-1 0,7-9 1 0,0 0-1 15,-2 8 1-15,2-8-1 0,0 0 0 0,0 0 0 0,10 9 1 16,6-2-1-16,-16-7 0 0,0 0 0 0,25 5 0 16,5-1 0-16,-30-4 0 0,0 0 0 0,37 3 0 15,7 6 0-15,-44-9-1 0,0 0 1 0,55 12 0 16,12 7 0-16,-67-19-1 0,0 0 1 0,72 33-1 16,2 12 1-16,-74-45-1 0,0 0 1 0,80 57-1 15,3 19 1-15,-83-76-1 0,0 0 1 0,90 78-1 16,5-4 1-16,-95-74-2 0,0 0 2 0,102 73-1 15,2-2 1-15,-104-71-2 0,0 0 2 0,110 71-2 16,6 5 2-16,-116-76-3 0,0 0 3 0,109 73-3 0,-8-8 3 16,-101-65-3-16,0 0 3 0,106 52-3 0,8-12 3 15,-114-40-1-15,0 0 1 0,119 30-1 0,2-15 1 16,-121-15 0-16,0 0 0 0,122 9 0 0,-2-14 0 16,-120 5 0-16,0 0 0 0,118-12 0 0,-5-11 0 15,-113 23 0-15,0 0 0 0,113-31 1 0,0-7-1 16,-113 38 1-16,0 0-1 0,113-56 1 0,-4-9-1 15,-109 65 1-15,0 0-1 0,108-70 1 0,-1 3-1 0,-107 67 2 16,0 0-2-16,95-76 2 0,-5-12-2 0,-90 88 2 16,0 0-2-16,82-87 2 0,-10 2-2 0,-72 85 3 15,0 0-3-15,67-83 3 0,-12 4-3 0,-55 79 4 0,0 0-4 16,47-89 4-16,-5-11-4 0,-42 100 5 0,0 0-5 16,30-104 5-16,-5 2-5 0,-25 102 5 0,0 0-5 15,9-100 6-15,-9-2-6 0,0 102 7 0,0 0-7 16,-7-97 8-16,-9 12-8 0,16 85 9 0,0 0-9 15,-21-82 10-15,-7 6-10 0,28 76 6 0,0 0-6 0,-36-76 7 16,-8-5-7-16,44 81 5 0,0 0-5 0,-46-80 6 16,-3 6-6-16,49 74 4 0,0 0-4 0,-51-73 5 15,-7 4-5-15,58 69 3 0,0 0-3 0,-62-64 4 16,-7 0-4-16,69 64 5 0,0 0-5 0,-72-57 5 16,-4 8-5-16,76 49 3 0,0 0-3 0,-78-48 4 15,3 8-4-15,75 40 2 0,0 0-2 0,-73-45 2 16,4-3-2-16,69 48 4 0,0 0-4 0,-70-56 5 15,-4-1-5-15,74 57 7 0,0 0-7 0,-64-60 8 16,11 8-8-16,53 52 7 0,0 0-7 0,-44-52 7 16,2-5-7-16,42 57 6 0,0 0-6 0,-37-57 6 0,2-9-6 15,35 66 5-15,0 0-5 0,-32-68 6 0,2-10-6 16,30 78 4-16,0 0-4 0,-25-76 4 0,0 4-4 16,25 72 5-16,0 0-5 0,-19-77 6 0,1-4-6 15,18 81 5-15,0 0-5 0,-17-90 5 0,-1-2-5 16,18 92 4-16,0 0-4 0,-16-95 5 0,-1 3-5 15,17 92 3-15,0 0-3 0,-18-91 4 0,-3-6-4 16,21 97 3-16,0 0-3 0,-16-94 3 0,4 15-3 0,12 79 2 16,0 0-2-16,-18-75 3 0,-5 3-3 0,23 72 2 15,0 0-2-15,-26-73 3 0,-3-7-3 0,29 80 3 16,0 0-3-16,-28-76 4 0,2 10-4 0,26 66 4 16,0 0-4-16,-36-64 5 0,-4 4-5 0,40 60 6 0,0 0-6 15,-44-56 7-15,-7 3-7 0,51 53 8 0,0 0-8 16,-55-52 9-16,6 3-9 0,49 49 10 0,0 0-10 15,-55-41 10-15,0 5-10 0,55 36 9 0,0 0-9 16,-62-28 9-16,-10 4-9 0,72 24 6 0,0 0-6 0,-76-16 6 16,-1 4-6-16,77 12 3 0,0 0-3 15,-85-9 4-15,4 6-4 0,81 3 2 0,0 0-2 0,-81 0 2 16,-7 3-2-16,88-3 1 0,0 0-1 0,-94 12 1 16,8 4-1-16,86-16 0 0,0 0 0 0,-87 28 0 15,-1 8 0-15,88-36 0 0,0 0 0 0,-88 45 0 16,-2 7 0-16,90-52-1 0,0 0 1 0,-81 57-1 15,5 4 1-15,76-61-3 0,0 0 3 0,-72 60-2 16,4 3 2-16,68-63-5 0,0 0 5 0,-59 70-5 16,4 12 5-16,55-82-5 0,0 0 5 0,-41 88-5 0,11 2 5 15,30-90-8-15,0 0 8 0,-14 100-8 0,5 9 8 16,9-109-9-16,0 0 9 0,0 101-8 0,9-8 8 16,-9-93-9-16,0 0 9 0,14 85-9 0,13-7 9 15,-27-78-9-15,0 0 9 0,31 74-9 0,-1-3 9 16,-30-71-7-16,0 0 7 0,38 61-7 0,2-9 7 15,-40-52-6-15,0 0 6 0,42 41-6 0,8-10 6 16,-50-31-12-16,0 0 12 0,47 9-11 0,-6-24 11 16,-2 1-2289-16</inkml:trace>
  <inkml:trace contextRef="#ctx0" brushRef="#br0" timeOffset="11617.68">10472 9743 2275 0,'0'0'0'0,"0"0"0"15,-23-3 0-15,23 3 118 0,0 0-118 0,-12-6 118 0,3 3-118 16,9 3 148-16,0 0-148 0,0 0 149 0,0 0-149 16,0 0 82-16,0 0-82 0,-5-2 82 0,5 2-82 15,0 0 29-15,0 0-29 0,0 0 29 0,0 0-29 16,0 0 14-16,0 0-14 0,-9 0 15 0,9 0-15 15,0 0 10-15,0 0-10 0,0 0 10 0,23-17-10 16,-23 17 6-16,0 0-6 0,30-21 6 0,12-1-6 16,-42 22 3-16,0 0-3 0,50-23 4 0,8 1-4 15,-58 22 1-15,0 0-1 0,67-30 1 0,5-11-1 16,-72 41 1-16,0 0-1 0,78-44 2 0,12-4-2 0,-90 48 1 16,0 0-1-16,95-52 1 0,18 2-1 0,-113 50 3 15,0 0-3-15,118-61 3 0,7-10-3 0,-125 71 6 0,0 0-6 16,133-76 7-16,1-9-7 0,-134 85 7 0,0 0-7 15,139-84 8-15,20 6-8 0,-159 78 10 0,0 0-10 16,157-85 10-16,10-7-10 0,-167 92 10 0,0 0-10 16,161-86 10-16,-1 1-10 0,-160 85 8 0,0 0-8 0,164-81 8 15,11 1-8-15,-175 80 11 0,0 0-11 0,178-87 11 16,7-3-11-16,-185 90 12 0,0 0-12 0,184-83 12 16,-2 2-12-16,-182 81 11 0,0 0-11 0,185-78 12 15,3 4-12-15,-188 74 13 0,0 0-13 0,189-78 13 16,-4 2-13-16,-185 76 13 0,0 0-13 0,186-71 14 15,2 5-14-15,-188 66 12 0,0 0-12 0,191-67 13 16,-9 4-13-16,-182 63 11 0,0 0-11 0,183-64 12 16,2-3-12-16,-185 67 10 0,0 0-10 0,185-63 11 15,-1 3-11-15,-184 60 8 0,0 0-8 0,180-52 8 16,-6 0-8-16,-174 52 6 0,0 0-6 0,168-52 7 16,-6-5-7-16,-162 57 5 0,0 0-5 0,168-54 6 0,-4-3-6 15,-164 57 5-15,0 0-5 0,160-52 6 0,-3 4-6 16,-157 48 3-16,0 0-3 0,152-49 4 0,-7 10-4 15,-145 39 4-15,0 0-4 0,135-42 4 0,3-1-4 16,-138 43 3-16,0 0-3 0,136-49 4 0,0 1-4 16,-136 48 3-16,0 0-3 0,132-49 3 0,2 1-3 15,-134 48 3-15,0 0-3 0,136-54 4 0,5 6-4 0,-141 48 6 16,0 0-6-16,129-49 6 0,-8 3-6 0,-121 46 9 16,0 0-9-16,115-42 10 0,5 2-10 0,-120 40 12 15,0 0-12-15,109-36 12 0,-8-6-12 0,-101 42 12 16,0 0-12-16,95-39 12 0,-7 6-12 0,-88 33 11 0,0 0-11 15,76-28 11-15,-7 4-11 0,-69 24 7 0,0 0-7 16,55-19 8-16,-25 10-8 0,-30 9 6 0,0 0-6 16,21-5 6-16,-5 2-6 0,-16 3 3 0,0 0-3 15,9-4 4-15,-9 4-4 0,0 0 1 0,0 0-1 0,8 0 2 16,-8 0-2-16,0 0 0 0,0 0 0 0,0 0 1 16,0 0-1-16,0 0 0 0,0 0 0 0,0 0 0 15,2 21 0-15,-2-21 0 0,0 0 0 0,-10 34 0 16,-8 11 0-16,18-45-1 0,0 0 1 0,-27 58 0 15,1 6 0-15,26-64-3 0,0 0 3 0,-35 64-2 16,-6 5 2-16,41-69-6 0,0 0 6 0,-44 73-6 16,0 3 6-16,44-76-9 0,0 0 9 0,-44 78-8 15,2-2 8-15,42-76-7 0,0 0 7 0,-43 69-7 16,3-5 7-16,40-64-6 0,0 0 6 0,-37 57-5 16,3 0 5-16,34-57-5 0,0 0 5 0,-26 52-4 0,1-16 4 15,25-36-4-15,0 0 4 0,-16 28-3 0,7-12 3 16,9-16-3-16,0 0 3 0,-7 8-3 0,7-8 3 15,0 0-2-15,0 0 2 0,-2 6-2 0,2-6 2 16,0 0-2-16,0 0 2 0,0 0-1 0,0 0 1 16,0 0-1-16,0 0 1 0,9-14-1 0,5-21 1 15,-14 35-1-15,0 0 1 0,18-45 0 0,3-7 0 0,-21 52 0 16,0 0 0-16,25-57 0 0,1-4 0 0,-26 61 1 16,0 0-1-16,30-65 2 0,2-3-2 0,-32 68 3 15,0 0-3-15,34-69 3 0,1-7-3 0,-35 76 3 16,0 0-3-16,37-76 4 0,7 1-4 0,-44 75 4 0,0 0-4 15,46-72 4-15,3-8-4 0,-49 80 3 0,0 0-3 16,51-81 4-16,-7 8-4 0,-44 73 3 0,0 0-3 16,41-69 3-16,-6 12-3 0,-35 57 3 0,0 0-3 15,25-44 3-15,-7 11-3 0,-18 33 3 0,0 0-3 0,12-24 3 16,-3 3-3-16,-9 21 4 0,0 0-4 0,9-15 4 16,-6-1-4-16,-3 16 4 0,0 0-4 0,5-8 5 15,-8-1-5-15,3 9 6 0,0 0-6 0,0 0 7 16,-14-16-7-16,14 16 5 0,0 0-5 0,-27-10 6 15,-15 5-6-15,42 5 6 0,0 0-6 0,-53-5 6 16,-10 10-6-16,63-5 3 0,0 0-3 0,-73 7 4 16,-8 10-4-16,81-17 0 0,0 0 0 0,-81 21 1 15,-4 1-1-15,85-22 0 0,0 0 0 0,-86 23 0 16,-6-1 0-16,92-22-2 0,0 0 2 0,-93 26-1 16,10 5 1-16,83-31-3 0,0 0 3 0,-74 28-3 0,8 5 3 15,66-33-4-15,0 0 4 0,-65 33-4 0,5 7 4 16,60-40-4-16,0 0 4 0,-51 36-4 0,16-3 4 15,35-33-5-15,0 0 5 0,-32 31-4 0,9-1 4 16,23-30-6-16,0 0 6 0,-21 31-6 0,7 7 6 16,14-38-8-16,0 0 8 0,-14 43-8 0,-4 2 8 15,18-45-12-15,0 0 12 0,-28 45-11 0,-13 2 11 16,41-47-12-16,0 0 12 0,-53 29-11 0,-7-25 11 0,-1-4-2581 16</inkml:trace>
  <inkml:trace contextRef="#ctx0" brushRef="#br0" timeOffset="17616.95">20830 5365 1558 0,'0'0'0'0,"0"0"0"0,-13-28 0 16,13 28 80-16,0 0-80 0,-12-33 80 0,-2-7-80 16,14 40 150-16,0 0-150 0,-12-33 150 0,5 9-150 15,7 24 101-15,0 0-101 0,-4-21 102 0,-1 6-102 0,5 15 50 16,0 0-50-16,0-12 50 0,0 5-50 0,0 7 34 16,0 0-34-16,0 0 34 0,-4-5-34 0,4 5 24 15,0 0-24-15,0 0 24 0,0 0-24 0,0 0 18 16,0 0-18-16,0 0 19 0,0 0-19 0,0 0 13 0,0 0-13 15,4 8 13-15,10 41-13 0,-14-49 9 16,0 0-9-16,17 66 10 0,1 29-10 0,-18-95 6 0,0 0-6 16,20 109 6-16,1 21-6 0,-21-130 4 0,0 0-4 15,23 129 5-15,0-9-5 0,-23-120 2 0,0 0-2 16,21 111 3-16,-2-20-3 0,-19-91 3 0,0 0-3 16,18 82 3-16,-1-13-3 0,-17-69 4 0,0 0-4 15,18 67 4-15,-4 3-4 0,-14-70 4 0,0 0-4 16,14 62 4-16,-5-15-4 0,-9-47 4 0,0 0-4 0,9 32 5 15,1-14-5-15,-10-18 6 0,0 0-6 0,9 14 7 16,-3-2-7-16,-6-12 7 0,0 0-7 0,3 10 7 16,-3-10-7-16,0 0 5 0,0 0-5 0,4 7 5 15,-4-7-5-15,0 0 2 0,0 0-2 0,0 0 3 16,0 0-3-16,0 0 0 0,0 0 0 0,3-7 1 16,4-22-1-16,0-4-1905 0</inkml:trace>
  <inkml:trace contextRef="#ctx0" brushRef="#br0" timeOffset="18767.5">21385 5245 1759 0,'0'0'0'0,"0"0"0"0,-7-1 0 0,7 1 20 0,0 0-20 16,-7-4 20-16,7 4-20 0,0 0 63 0,0 0-63 16,-7-3 63-16,7 3-63 0,0 0 80 0,0 0-80 15,0 0 81-15,0 0-81 0,0 0 49 0,0 0-49 16,-9-6 49-16,9 6-49 0,0 0 40 0,0 0-40 16,0 0 41-16,0 0-41 0,0 0 31 0,0 0-31 15,0 0 32-15,0 0-32 0,0 0 23 0,0 0-23 16,4 18 24-16,-4 13-24 0,0-31 16 0,0 0-16 0,2 45 16 15,1 16-16-15,-3-61 13 0,0 0-13 16,0 77 13-16,-3 19-13 0,3-96 9 0,0 0-9 0,-6 100 10 16,-1-10-10-16,7-90 8 0,0 0-8 0,-5 90 9 15,2 5-9-15,3-95 7 0,0 0-7 0,-2 90 7 16,4-14-7-16,-2-76 7 0,0 0-7 0,5 61 7 16,5-9-7-16,-10-52 7 0,0 0-7 0,13 38 7 15,-3-4-7-15,-10-34 6 0,0 0-6 0,9 25 6 16,4-12-6-16,-13-13 5 0,0 0-5 0,10 11 5 0,6-6-5 15,-16-5 3-15,0 0-3 0,23 0 3 0,0-3-3 16,-23 3 2-16,0 0-2 0,32-14 3 0,8-21-3 16,-40 35 1-16,0 0-1 0,35-41 2 0,-1-11-2 15,-34 52 4-15,0 0-4 0,28-54 4 0,-3-1-4 16,-25 55 6-16,0 0-6 0,12-57 7 0,-7-7-7 16,-5 64 6-16,0 0-6 0,-1-77 6 0,-10-1-6 15,11 78 6-15,0 0-6 0,-14-84 7 0,-2-13-7 0,16 97 7 16,0 0-7-16,-19-97 7 0,-1 19-7 0,20 78 4 15,0 0-4-15,-17-62 5 0,-3 20-5 0,20 42 4 16,0 0-4-16,-12-28 4 0,3 11-4 0,9 17 3 0,0 0-3 16,-10-12 3-16,-1 2-3 0,11 10 3 0,0 0-3 15,-11-2 4-15,3 2-4 0,8 0 3 0,0 0-3 16,-9 0 3-16,9 0-3 0,0 0 2 0,0 0-2 16,0 0 2-16,0 0-2 0,0 0 0 0,0 0 0 15,0 0 1-15,0 0-1 0,0 0 0 0,0 0 0 16,0 0 0-16,0 0 0 0,0 0 0 0,0 0 0 15,23-12 0-15,21-4 0 0,-44 16 0 0,0 0 0 0,54-21 0 16,1-3 0-16,-55 24 0 0,0 0 0 0,57-24 0 16,-5 2 0-16,-52 22 0 0,0 0 0 0,52-14 0 15,4 2 0-15,-56 12 0 0,0 0 0 0,53-7 0 16,-7 5 0-16,-46 2 0 0,0 0 0 0,40 5 0 16,-4 11 0-16,-36-16 0 0,0 0 0 0,30 20 0 15,-2 12 0-15,-28-32 0 0,0 0 0 0,23 38 0 16,-7 5 0-16,-16-43 0 0,0 0 0 0,9 48 0 0,-8 13 0 15,-1-61 0-15,0 0 0 0,0 66 0 0,0 5 0 16,0-71 0-16,0 0 0 0,4 72 0 0,-1-6 0 16,-3-66 0-16,0 0 0 0,6 61 0 0,4-6 0 15,-10-55 0-15,0 0 0 0,13 50 0 0,-1-6 0 16,-12-44 0-16,0 0 0 0,12 32 0 0,-3-4 0 16,-9-28 0-16,0 0 0 0,9 17 0 0,5-1 0 15,-14-16 0-15,0 0 0 0,14 9 0 0,6-6 0 0,-20-3 0 16,0 0 0-16,24-9 0 0,8-6 0 0,-32 15 0 15,0 0 0-15,32-21 1 0,-4-7-1 0,-28 28 2 16,0 0-2-16,30-31 2 0,2-7-2 0,-32 38 8 0,0 0-8 16,30-47 8-16,-6-3-8 0,-24 50 15 0,0 0-15 15,16-55 16-15,-7-11-16 0,-9 66 19 0,0 0-19 16,4-73 20-16,-6-3-20 0,2 76 22 0,0 0-22 16,-7-84 22-16,-7-10-22 0,14 94 22 0,0 0-22 0,-16-88 23 15,0 8-23-15,16 80 23 0,0 0-23 0,-18-69 24 16,-1 19-24-16,19 50 19 0,0 0-19 0,-25-38 19 15,2 12-19-15,23 26 16 0,0 0-16 0,-28-16 16 16,-7 8-16-16,35 8 11 0,0 0-11 0,-41 3 12 16,-1 9-12-16,42-12 9 0,0 0-9 0,-41 17 9 15,6 8-9-15,35-25 5 0,0 0-5 0,-28 19 6 16,7-2-6-16,21-17 3 0,0 0-3 0,-14 17 4 16,5-1-4-16,9-16 0 0,0 0 0 0,-4 22 1 15,2 11-1-15,2-33 0 0,0 0 0 0,0 28 0 0,0-18 0 16,0 1-2194-16</inkml:trace>
  <inkml:trace contextRef="#ctx0" brushRef="#br0" timeOffset="31784.45">5470 6509 2510 0,'0'0'0'0,"0"0"0"16,0 0 0-16,0 0 53 0,0 0-53 0,0 0 53 0,0 0-53 15,0 0 99-15,0 0-99 0,35 19 100 16,2-2-100-16,-37-17 59 0,0 0-59 0,50 19 60 0,17 2-60 15,-67-21 13-15,0 0-13 0,77 21 14 0,8 3-14 16,-85-24 6-16,0 0-6 0,92 19 6 0,10-7-6 16,-102-12 2-16,0 0-2 0,115-4 2 0,6-18-2 15,-121 22 1-15,0 0-1 0,131-42 2 0,8-25-2 16,-139 67 1-16,0 0-1 0,150-74 1 0,-2-11-1 16,-148 85 1-16,0 0-1 0,145-94 2 0,-13 3-2 0,-132 91 1 15,0 0-1-15,120-94 2 0,-19 1-2 0,-101 93 2 16,0 0-2-16,75-70 2 0,-23 27-2 0,-52 43 2 15,0 0-2-15,35-29 3 0,-21 17-3 0,-14 12 4 0,0 0-4 16,-14 8 5-16,-44 18-5 0,58-26 6 0,0 0-6 16,-83 61 7-16,-25 43-7 0,108-104 8 0,0 0-8 15,-122 129 9-15,-26 32-9 0,148-161 6 0,0 0-6 16,-167 203 7-16,-15 32-7 0,182-235 3 0,0 0-3 16,-180 244 3-16,9 0-3 0,171-244 3 0,0 0-3 0,-141 234 3 15,28-13-3-15,113-221 1 0,0 0-1 0,-90 203 1 16,18-27-1-16,72-176 0 0,0 0 0 0,-50 151 0 15,27-33 0-15,23-118 0 0,0 0 0 0,0 90 0 16,23-23 0-16,-23-67 0 0,0 0 0 0,41 43 0 16,17-20 0-16,-58-23 0 0,0 0 0 0,81-2 0 15,29-26 0-15,-110 28 0 0,0 0 0 0,118-45 0 16,12-22 0-16,-130 67 0 0,0 0 0 0,150-87 0 16,20-23 0-16,-170 110 1 0,0 0-1 0,169-116 1 15,2 0-1-15,-171 116 2 0,0 0-2 0,157-106 3 0,-21 9-3 16,-136 97 4-16,0 0-4 0,118-81 5 0,-24 31-5 15,-94 50 4-15,0 0-4 0,63-33 5 0,-28 16-5 16,-35 17 5-16,0 0-5 0,14 5 6 0,-14 28-6 16,0-33 4-16,0 0-4 0,-23 62 5 0,-35 44-5 15,58-106 3-15,0 0-3 0,-72 133 3 0,-22 35-3 16,94-168 2-16,0 0-2 0,-109 204 2 0,-21 28-2 16,130-232 0-16,0 0 0 0,-136 242 1 0,0 11-1 0,136-253 0 15,0 0 0-15,-136 256 0 0,6 0 0 0,130-256 0 16,0 0 0-16,-113 244 0 0,14-14 0 0,99-230 0 15,0 0 0-15,-78 209 0 0,15-18 0 0,63-191 0 16,0 0 0-16,-44 169 0 0,12-18 0 0,32-151 0 0,0 0 0 16,-12 119 0-16,24-34 0 0,-12-85 0 0,0 0 0 15,26 61 0-15,24-13 0 0,-50-48 0 0,0 0 0 16,69 21 0-16,15-26 0 0,-84 5 0 0,0 0 0 16,104-28 0-16,23-24 0 0,-127 52 0 0,0 0 0 0,136-69 1 15,14-19-1-15,-150 88 0 0,0 0 0 0,154-97 0 16,-3 3 0-16,-151 94 0 0,0 0 0 0,138-84 1 15,-4 4-1-15,-134 80 1 0,0 0-1 0,107-61 1 16,-29 23-1-16,-78 38 1 0,0 0-1 0,55-20 2 16,-20 18-2-16,-35 2 1 0,0 0-1 0,11 33 1 15,-25 45-1-15,14-78 0 0,0 0 0 0,-38 103 1 16,-29 25-1-16,67-128 0 0,0 0 0 0,-86 153 1 16,-16 37-1-16,102-190 0 0,0 0 0 0,-115 215 0 15,-7 17 0-15,122-232 0 0,0 0 0 0,-118 240 0 16,5 2 0-16,113-242 0 0,0 0 0 0,-93 231 0 0,20-13 0 15,73-218 0-15,0 0 0 0,-49 183 0 0,21-27 0 16,28-156 0-16,0 0 0 0,-9 131 0 0,20-16 0 16,-11-115 0-16,0 0 0 0,35 90 0 0,18-23 0 15,-53-67 0-15,0 0 0 0,77 45 0 0,28-22 0 16,-105-23 0-16,0 0 0 0,125 0 0 0,19-23 0 16,-144 23 0-16,0 0 0 0,163-47 0 0,13-18 0 15,-176 65 1-15,0 0-1 0,191-80 1 0,17-8-1 0,-208 88 2 16,0 0-2-16,203-89 2 0,-9 8-2 0,-194 81 4 15,0 0-4-15,185-80 5 0,-9 4-5 0,-176 76 7 16,0 0-7-16,154-58 7 0,-24 19-7 0,-130 39 7 0,0 0-7 16,104-17 8-16,-19 22-8 0,-85-5 8 0,0 0-8 15,65 31 8-15,-17 30-8 0,-48-61 7 0,0 0-7 16,23 92 7-16,-23 27-7 0,0-119 7 0,0 0-7 16,-14 137 7-16,-16 22-7 0,30-159 4 0,0 0-4 0,-46 185 5 15,-4 11-5-15,50-196 1 0,0 0-1 0,-45 199 2 16,0 3-2-16,45-202 0 0,0 0 0 0,-31 191 1 15,13-13-1-15,18-178 0 0,0 0 0 0,-5 149 1 16,14-33-1-16,-9-116 0 0,0 0 0 0,22 97 1 16,14-21-1-16,-36-76 1 0,0 0-1 0,60 57 1 15,24-21-1-15,-84-36 1 0,0 0-1 0,101 11 1 16,24-32-1-16,-125 21 0 0,0 0 0 0,138-43 1 16,24-23-1-16,-162 66 1 0,0 0-1 0,180-88 1 15,10-20-1-15,-190 108 2 0,0 0-2 0,202-123 3 0,-1-8-3 16,-201 131 4-16,0 0-4 0,197-133 5 15,-3 5-5-15,-194 128 5 0,0 0-5 0,180-118 5 0,-16 23-5 16,-164 95 6-16,0 0-6 0,131-76 7 0,-38 22-7 16,-93 54 6-16,0 0-6 0,58-33 6 0,-28 17-6 15,-30 16 7-15,0 0-7 0,4 11 8 0,-24 25-8 16,20-36 5-16,0 0-5 0,-49 59 5 0,-29 22-5 16,78-81 4-16,0 0-4 0,-84 90 5 0,-1 12-5 15,85-102 3-15,0 0-3 0,-77 92 4 0,15-17-4 0,62-75 2 16,0 0-2-16,-48 53 2 0,23-25-2 0,25-28 2 15,0 0-2-15,-1 15 3 0,15-6-3 0,-14-9 2 16,0 0-2-16,40-10 2 0,27-27-2 0,-67 37 2 0,0 0-2 16,90-62 3-16,37-31-3 0,-127 93 3 0,0 0-3 15,157-121 4-15,43-32-4 0,-200 153 5 0,0 0-5 16,225-178 6-16,21-18-6 0,-246 196 10 0,0 0-10 16,247-192 10-16,-11 12-10 0,-236 180 12 0,0 0-12 0,220-166 13 15,-20 17-13-15,-200 149 10 0,0 0-10 16,171-121 11-16,-30 26-11 0,-141 95 12 0,0 0-12 0,111-73 12 15,-30 20-12-15,-81 53 8 0,0 0-8 0,58-35 8 16,-26 14-8-16,-32 21 5 0,0 0-5 0,18-12 5 16,-8 7-5-16,-10 5 4 0,0 0-4 0,0 0 4 15,9-5-4-15,-9 5 5 0,0 0-5 0,0 0 5 16,-10 9-5-16,10-9 5 0,0 0-5 0,-4 8 6 16,4-8-6-16,0 0 5 0,0 0-5 0,0 0 5 15,11 0-5-15,-11 0 4 0,0 0-4 0,30-17 5 16,21-18-5-16,-51 35 3 0,0 0-3 0,70-50 4 15,19-17-4-15,-89 67 3 0,0 0-3 0,97-77 3 0,7-9-3 16,-104 86 3-16,0 0-3 0,100-99 4 0,-5-12-4 16,-95 111 3-16,0 0-3 0,94-112 3 0,-11 5-3 15,-83 107 2-15,0 0-2 0,67-99 3 0,-14 2-3 16,-53 97 1-16,0 0-1 0,37-85 2 0,-14 20-2 16,-23 65 1-16,0 0-1 0,12-56 1 0,-8 8-1 15,-4 48 0-15,0 0 0 0,-4-52 1 0,-12-2-1 16,16 54 0-16,0 0 0 0,-21-57 0 0,-9 7 0 0,30 50 0 15,0 0 0-15,-35-42 0 0,-4 11 0 0,39 31 0 16,0 0 0-16,-42-24 0 0,-9 7 0 0,51 17-1 16,0 0 1-16,-55-16 0 0,-3 11 0 0,58 5-2 0,0 0 2 15,-64-4-1-15,-3-2 1 0,67 6-1 0,0 0 1 16,-69-13-1-16,-1 0 1 0,70 13-1 0,0 0 1 16,-60-23-1-16,12-8 1 0,48 31-1 0,0 0 1 15,-42-50-1-15,3-28 1 0,39 78-1 0,0 0 1 16,-25-88 0-16,17-1 0 0,8 89-1 0,0 0 1 0,5-102 0 15,12-15 0-15,-17 117 0 0,0 0 0 0,27-128 0 16,1-2 0-16,-28 130 0 0,0 0 0 0,32-137 0 16,0-1 0-16,-32 138 0 0,0 0 0 0,23-130 0 15,-11 19 0-15,-12 111 0 0,0 0 0 0,-4-106 0 16,-10 4 0-16,14 102 0 0,0 0 0 0,-26-95 0 16,-17 12 0-16,43 83-1 0,0 0 1 0,-58-74 0 15,-9 8 0-15,67 66 0 0,0 0 0 0,-76-66 0 16,-5 4 0-16,81 62 0 0,0 0 0 0,-83-54 0 15,0 2 0-15,83 52 0 0,0 0 0 0,-74-45 0 16,6 4 0-16,68 41 0 0,0 0 0 0,-62-40 0 0,11-7 0 16,51 47 0-16,0 0 0 0,-41-59 1 0,18-13-1 15,23 72 0-15,0 0 0 0,-9-82 1 0,20-4-1 16,-11 86 0-16,0 0 0 0,25-97 1 0,6-10-1 16,-31 107 0-16,0 0 0 0,36-109 1 0,6 5-1 15,-42 104 0-15,0 0 0 0,41-102 0 0,-10 3 0 16,-31 99-1-16,0 0 1 0,23-90-1 0,-9 2 1 0,-14 88-2 15,0 0 2-15,7-78-2 0,-10 7 2 0,3 71-3 16,0 0 3-16,-18-62-2 0,-10 5 2 0,28 57-2 16,0 0 2-16,-44-49-1 0,-7 9 1 0,51 40-1 0,0 0 1 15,-58-45 0-15,-1 2 0 0,59 43 0 0,0 0 0 16,-63-41 0-16,5 4 0 0,58 37 0 0,0 0 0 16,-55-31 0-16,14 0 0 0,41 31 0 0,0 0 0 15,-37-30 0-15,6-6 0 0,31 36 0 0,0 0 0 16,-27-45 0-16,4-2 0 0,23 47 0 0,0 0 0 0,-17-50 1 15,-1-2-1-15,18 52 0 0,0 0 0 0,-23-57 1 16,-3-3-1-16,26 60 1 0,0 0-1 0,-29-61 1 16,-4 4-1-16,33 57 1 0,0 0-1 0,-32-59 1 15,-7-7-1-15,39 66 1 0,0 0-1 0,-39-72 1 16,4-1-1-16,35 73 1 0,0 0-1 0,-37-73 1 16,-3 6-1-16,40 67 1 0,0 0-1 0,-46-69 1 15,-4-6-1-15,50 75 1 0,0 0-1 0,-54-76 1 16,-1 3-1-16,55 73 1 0,0 0-1 0,-62-67 1 15,2 6-1-15,60 61 1 0,0 0-1 0,-67-53 1 16,-5 1-1-16,72 52 0 0,0 0 0 0,-87-49 1 0,-15 4-1 16,102 45 0-16,0 0 0 0,-109-40 1 15,-1 4-1-15,110 36 0 0,0 0 0 0,-120-33 1 0,-1 11-1 16,121 22 0-16,0 0 0 0,-124-18 0 0,-3 1 0 16,127 17-2-16,0 0 2 0,-116-14-1 0,3 6 1 15,113 8-5-15,0 0 5 0,-108-4-4 0,3 4 4 16,105 0-7-16,0 0 7 0,-99 4-6 0,-4 3 6 0,103-7-9 15,0 0 9-15,-95 8-8 0,11-4 8 0,84-4-8 16,0 0 8-16,-83 0-7 0,2 0 7 0,81 0-8 16,0 0 8-16,-78-4-7 0,6 1 7 0,72 3-7 0,0 0 7 15,-64-5-6-15,11-4 6 0,53 9-3 0,0 0 3 16,-44-10-3-16,11-4 3 0,33 14-2 0,0 0 2 16,-41-19-1-16,0-6 1 0,41 25-1 0,0 0 1 15,-45-29 0-15,0 1 0 0,45 28 0 0,0 0 0 16,-40-36 0-16,-1-13 0 0,41 49 0 0,0 0 0 15,-40-48 0-15,-1-4 0 0,41 52 0 0,0 0 0 16,-40-54 1-16,-6 11-1 0,46 43 1 0,0 0-1 0,-55-41 1 16,-10 10-1-16,65 31 0 0,0 0 0 0,-78-25 1 15,-8 13-1-15,86 12 0 0,0 0 0 0,-94 0 0 16,-10 12 0-16,104-12-1 0,0 0 1 0,-113 31 0 16,-5 23 0-16,118-54-2 0,0 0 2 0,-132 76-1 15,-16 18 1-15,148-94-3 0,0 0 3 0,-163 124-3 16,5 18 3-16,158-142-6 0,0 0 6 0,-140 140-5 15,24-10 5-15,1 0-2529 0</inkml:trace>
  <inkml:trace contextRef="#ctx0" brushRef="#br0" timeOffset="37916.65">9578 8391 2207 0,'0'0'0'0,"-12"0"0"16,-20 0 0-16,32 0 87 0,0 0-87 0,-43-1 87 15,5-3-87-15,38 4 127 0,0 0-127 0,-41-3 128 16,-5-6-128-16,46 9 81 0,0 0-81 0,-44-12 81 15,16 2-81-15,28 10 43 0,0 0-43 0,-27-19 43 16,5-16-43-16,22 35 24 0,0 0-24 0,-9-54 24 0,18-17-24 16,-9 71 14-16,0 0-14 0,21-81 15 0,18-5-15 15,-39 86 7-15,0 0-7 0,52-92 8 0,12-21-8 16,-64 113 6-16,0 0-6 0,70-112 6 0,10-2-6 16,-80 114 6-16,0 0-6 0,85-115 6 0,10-1-6 15,-95 116 4-15,0 0-4 0,93-109 4 0,-15 13-4 16,-78 96 2-16,0 0-2 0,67-85 3 0,-18 17-3 15,-49 68 2-15,0 0-2 0,37-46 2 0,-17 20-2 16,-20 26 2-16,0 0-2 0,7-13 2 0,-7 13-2 0,0 0 2 16,0 0-2-16,-35 23 2 0,-34 38-2 0,69-61 3 15,0 0-3-15,-90 81 4 0,-14 16-4 0,104-97 4 16,0 0-4-16,-108 105 5 0,-5 13-5 0,113-118 7 0,0 0-7 16,-121 135 8-16,-12 19-8 0,133-154 7 0,0 0-7 15,-125 147 7-15,21-15-7 0,104-132 5 0,0 0-5 16,-87 117 5-16,20-13-5 0,67-104 4 0,0 0-4 15,-45 78 4-15,15-23-4 0,30-55 3 0,0 0-3 0,-11 38 3 16,16-13-3-16,-5-25 2 0,0 0-2 0,27 0 3 16,27-21-3-16,-54 21 1 0,0 0-1 0,73-49 2 15,11-30-2-15,-84 79 3 0,0 0-3 0,96-90 4 16,17-19-4-16,-113 109 4 0,0 0-4 0,105-109 5 16,1-7-5-16,-106 116 4 0,0 0-4 0,104-109 4 15,-8 14-4-15,-96 95 7 0,0 0-7 0,77-75 7 16,-19 16-7-16,-58 59 9 0,0 0-9 0,41-39 10 15,-23 18-10-15,-18 21 11 0,0 0-11 0,8-11 11 16,-8 11-11-16,0 0 13 0,0 0-13 0,-24 11 13 16,-36 25-13-16,60-36 13 0,0 0-13 0,-73 54 14 0,-4 19-14 15,77-73 16-15,0 0-16 0,-76 96 17 0,7 29-17 16,69-125 13-16,0 0-13 0,-63 135 13 0,6 0-13 16,57-135 7-16,0 0-7 0,-42 128 7 0,10-15-7 15,32-113 3-15,0 0-3 0,-12 93 4 0,21-25-4 16,-9-68 1-16,0 0-1 0,26 48 2 0,15-12-2 15,-41-36 0-15,0 0 0 0,60 12 1 0,15-24-1 16,-75 12 0-16,0 0 0 0,90-29 0 0,16-14 0 0,-106 43 0 16,0 0 0-16,122-64 0 0,3-23 0 0,-125 87 1 15,0 0-1-15,131-88 1 0,-13 12-1 0,-118 76 1 16,0 0-1-16,102-66 2 0,-22 14-2 0,-80 52 2 0,0 0-2 16,56-36 3-16,-19 11-3 0,-37 25 3 0,0 0-3 15,21-10 4-15,-7 8-4 0,-14 2 2 0,0 0-2 16,-7 16 3-16,-16 31-3 0,23-47 1 0,0 0-1 15,-33 71 2-15,-15 20-2 0,48-91 0 0,0 0 0 16,-56 114 1-16,-11 8-1 0,67-122 0 0,0 0 0 0,-76 133 0 16,7 4 0-16,69-137 0 0,0 0 0 0,-67 142 0 15,9-6 0-15,58-136 0 0,0 0 0 0,-46 123 0 16,14-23 0-16,32-100-1 0,0 0 1 0,-23 82 0 16,18-23 0-16,5-59-2 0,0 0 2 0,5 41-1 15,13-17 1-15,-18-24-2 0,0 0 2 0,28 4-1 16,18-16 1-16,-46 12-2 0,0 0 2 0,58-33-2 15,15-19 2-15,-73 52-2 0,0 0 2 0,75-73-1 16,7-15 1-16,-82 88-2 0,0 0 2 0,72-97-1 16,-9 9 1-16,-63 88-2 0,0 0 2 0,60-81-1 15,-10 8 1-15,-50 73-1 0,0 0 1 0,39-61 0 0,-20 25 0 16,-19 36 0-16,0 0 0 0,5-24 0 0,-7 6 0 16,2 18 0-16,0 0 0 0,-17-3 1 0,-22 12-1 15,39-9 1-15,0 0-1 0,-48 29 2 0,-4 30-2 16,52-59 2-16,0 0-2 0,-59 85 3 0,-13 20-3 15,72-105 3-15,0 0-3 0,-78 121 4 0,-3 18-4 16,81-139 1-16,0 0-1 0,-77 156 1 0,4 11-1 16,73-167 0-16,0 0 0 0,-65 165 0 0,10-16 0 0,55-149 0 15,0 0 0-15,-40 122 0 0,15-19 0 0,25-103-1 16,0 0 1-16,-12 79-1 0,17-20 1 0,-5-59-2 16,0 0 2-16,21 43-2 0,11-12 2 0,-32-31-2 0,0 0 2 15,44 7-2-15,20-24 2 0,-64 17-4 0,0 0 4 16,72-38-4-16,14-23 4 0,-86 61-3 0,0 0 3 15,90-74-2-15,0-21 2 0,-90 95-3 0,0 0 3 16,83-99-2-16,-5 2 2 0,-78 97-1 0,0 0 1 16,74-102-1-16,-11 10 1 0,-63 92 0 0,0 0 0 0,48-83 0 15,-23 25 0-15,-25 58 0 0,0 0 0 0,10-45 0 16,-6 20 0-16,-4 25 0 0,0 0 0 0,-18-7 1 16,-31 11-1-16,49-4 0 0,0 0 0 0,-60 33 1 15,-7 36-1-15,67-69 1 0,0 0-1 0,-73 100 1 16,-4 16-1-16,77-116 1 0,0 0-1 0,-81 134 1 15,-4 20-1-15,85-154 0 0,0 0 0 0,-72 162 0 16,17 6 0-16,55-168 0 0,0 0 0 0,-41 154 0 16,11-19 0-16,30-135-1 0,0 0 1 0,-10 116 0 15,13-19 0-15,-3-97-1 0,0 0 1 0,20 81-1 0,17-20 1 16,-37-61-2-16,0 0 2 0,54 40-1 16,19-20 1-16,-73-20-1 0,0 0 1 0,84-5-1 0,12-22 1 15,-96 27-3-15,0 0 3 0,99-49-2 0,12-27 2 16,-111 76-3-16,0 0 3 0,113-85-3 0,5-19 3 15,-118 104-2-15,0 0 2 0,118-116-1 0,4-17 1 16,-122 133 0-16,0 0 0 0,112-128 0 0,-22 3 0 16,-90 125 0-16,0 0 0 0,75-110 1 0,-19 11-1 15,-56 99 1-15,0 0-1 0,37-74 2 0,-18 34-2 0,-19 40 1 16,0 0-1-16,13-30 2 0,-10 15-2 0,-3 15 2 16,0 0-2-16,-17 3 2 0,-27 27-2 0,44-30 3 15,0 0-3-15,-52 52 3 0,-6 38-3 0,58-90 3 0,0 0-3 16,-63 107 4-16,-10 19-4 0,73-126 3 0,0 0-3 15,-67 134 4-15,4-1-4 0,63-133 2 0,0 0-2 16,-50 136 3-16,15 3-3 0,35-139 1 0,0 0-1 16,-19 121 2-16,12-24-2 0,7-97 0 0,0 0 0 0,3 80 0 15,10-22 0-15,-13-58 0 0,0 0 0 0,31 40 0 16,19-21 0-16,-50-19-1 0,0 0 1 0,65 0 0 16,16-21 0-16,-81 21 0 0,0 0 0 0,88-39 0 15,4-22 0-15,-92 61 0 0,0 0 0 0,101-76 0 16,6-17 0-16,-107 93 0 0,0 0 0 0,104-97 0 15,-14 0 0-15,-90 97 0 0,0 0 0 0,81-95 0 16,-10 8 0-16,-71 87 1 0,0 0-1 0,55-76 1 16,-22 26-1-16,-33 50 2 0,0 0-2 0,21-31 2 15,-12 10-2-15,-9 21 3 0,0 0-3 0,-14-7 3 0,-30 10-3 16,44-3 3-16,0 0-3 0,-55 25 4 16,-8 30-4-16,63-55 4 0,0 0-4 0,-67 79 5 0,-11 20-5 15,78-99 1-15,0 0-1 0,-79 118 2 0,-1 19-2 16,80-137 0-16,0 0 0 0,-70 145 0 0,6 0 0 15,64-145 0-15,0 0 0 0,-46 128 0 0,16-31 0 16,30-97-1-16,0 0 1 0,-15 78 0 0,13-23 0 16,2-55-1-16,0 0 1 0,12 39 0 0,11-17 0 15,-23-22-1-15,0 0 1 0,39 4 0 0,16-20 0 0,-55 16-1 16,0 0 1-16,63-38-1 0,9-33 1 0,-72 71-2 16,0 0 2-16,81-90-1 0,2-21 1 0,-83 111-1 15,0 0 1-15,85-128 0 0,10-17 0 0,-95 145 0 0,0 0 0 16,90-161 0-16,-5-5 0 0,-85 166 0 0,0 0 0 15,69-154 0-15,-20 17 0 0,-49 137 1 0,0 0-1 16,32-118 2-16,-14 18-2 0,-18 100 3 0,0 0-3 16,0-81 3-16,-18 11-3 0,18 70 4 0,0 0-4 15,-32-50 5-15,-17 16-5 0,49 34 6 0,0 0-6 0,-67-4 7 16,-18 32-7-16,85-28 8 0,0 0-8 0,-101 53 9 16,-11 24-9-16,112-77 9 0,0 0-9 0,-115 81 9 15,-1 9-9-15,116-90 7 0,0 0-7 0,-113 92 8 16,5-8-8-16,108-84 4 0,0 0-4 0,-95 70 4 15,10-18-4-15,85-52 4 0,0 0-4 0,-69 34 4 16,29-17-4-16,40-17 3 0,0 0-3 0,-37-3 4 16,1-18-4-16,36 21 3 0,0 0-3 0,-26-53 3 15,15-34-3-15,11 87 1 0,0 0-1 0,-3-111 2 16,6-25-2-16,-3 136 1 0,0 0-1 0,15-153 1 16,2-16-1-16,-17 169 0 0,0 0 0 0,20-187 0 0,1-10 0 15,-21 197 0-15,0 0 0 0,17-200 0 0,-6-5 0 16,-11 205-1-16,0 0 1 0,5-201 0 0,-5 10 0 15,0 191-2-15,0 0 2 0,-7-190-1 0,-9 3 1 16,16 187-2-16,0 0 2 0,-26-169-2 0,-8 20 2 16,34 149-4-16,0 0 4 0,-35-120-4 0,3 25 4 15,32 95-4-15,0 0 4 0,-31-67-4 0,-1 18 4 16,32 49-4-16,0 0 4 0,-41-24-3 0,-8 17 3 0,49 7-3 16,0 0 3-16,-53 28-3 0,2 39 3 0,51-67-5 15,0 0 5-15,-46 89-4 0,2 20 4 0,44-109-7 0,0 0 7 16,-37 126-6-16,7 21 6 0,30-147-9 0,0 0 9 15,-25 168-8-15,7 14 8 0,18-182-11 0,0 0 11 16,-17 193-10-16,4 3 10 0,13-196-11 0,0 0 11 16,-5 192-10-16,9-7 10 0,-4-185-10 0,0 0 10 15,9 166-10-15,-1-24 10 0,-8-142-10 0,0 0 10 0,14 118-9 16,4-18 9-16,-18-100-8 0,0 0 8 0,18 80-7 16,5-21 7-16,-23-59-8 0,0 0 8 0,23 40-7 15,0-20 7-15,-23-20-6 0,0 0 6 0,22 0-6 16,10-22 6-16,-32 22-3 0,0 0 3 0,27-43-3 15,-3-30 3-15,-24 73-1 0,0 0 1 0,16-95 0 16,-7-23 0-16,-9 118 0 0,0 0 0 0,0-133 0 16,-9-21 0-16,9 154 1 0,0 0-1 0,-16-173 1 15,-12-14-1-15,28 187 2 0,0 0-2 0,-37-194 2 16,-9 5-2-16,46 189 5 0,0 0-5 0,-47-181 5 16,1 9-5-16,46 172 5 0,0 0-5 0,-50-157 5 15,-4 24-5-15,54 133 5 0,0 0-5 0,-59-109 5 0,1 17-5 16,58 92 4-16,0 0-4 0,-56-66 4 0,3 23-4 15,53 43 3-15,0 0-3 0,-53-23 4 0,-2 20-4 16,55 3 4-16,0 0-4 0,-58 17 4 0,2 32-4 16,56-49 6-16,0 0-6 0,-57 76 7 0,6 24-7 15,51-100 4-15,0 0-4 0,-46 125 4 0,11 32-4 16,35-157 2-16,0 0-2 0,-30 192 3 0,11 38-3 0,19-230 0 16,0 0 0-16,-6 253 0 0,3 15 0 0,3-268 0 15,0 0 0-15,9 282 0 0,13-3 0 0,-22-279-1 16,0 0 1-16,36 263-1 0,13-24 1 0,-49-239-2 15,0 0 2-15,51 201-1 0,-1-42 1 0,-50-159-3 16,0 0 3-16,49 131-2 0,-8-22 2 0,-41-109-1 0,0 0 1 16,49 82-1-16,9-34 1 0,-58-48-1 0,0 0 1 15,64 24 0-15,8-20 0 0,-72-4-1 0,0 0 1 0,76-31 0 16,-7-32 0-16,-69 63 0 0,0 0 0 16,58-88 0-16,-9-28 0 0,-49 116 1 0,0 0-1 0,37-133 2 15,-5-25-2-15,-32 158 4 0,0 0-4 0,21-181 5 16,-10-22-5-16,-11 203 8 0,0 0-8 0,-4-213 9 15,-15-3-9-15,19 216 11 0,0 0-11 0,-28-209 11 16,-8 8-11-16,36 201 10 0,0 0-10 0,-45-204 10 16,-19 0-10-16,64 204 6 0,0 0-6 0,-76-191 7 15,-10 18-7-15,86 173 5 0,0 0-5 0,-90-149 5 16,2 33-5-16,88 116 5 0,0 0-5 0,-89-91 5 16,1 27-5-16,88 64 5 0,0 0-5 0,-86-42 6 15,8 21-6-15,78 21 4 0,0 0-4 0,-72 6 5 0,5 21-5 16,67-27 4-16,0 0-4 0,-64 45 4 0,11 17-4 15,53-62 1-15,0 0-1 0,-40 87 2 0,6 24-2 16,34-111 0-16,0 0 0 0,-26 128 0 0,5 14 0 16,21-142-1-16,0 0 1 0,-11 161 0 0,8 12 0 15,3-173-2-15,0 0 2 0,12 190-1 0,11 13 1 16,-23-203-2-16,0 0 2 0,35 209-2 0,11-1 2 0,-46-208-3 16,0 0 3-16,51 197-3 0,6-12 3 0,-57-185-8 15,0 0 8-15,58 163-7 0,-2-16 7 0,-56-147-10 16,0 0 10-16,55 114-9 0,1-33 9 0,-56-81-12 0,0 0 12 15,57 59-12-15,1-22 12 0,-58-37-9 0,0 0 9 16,58 19-8-16,-5-14 8 0,-53-5-7 0,0 0 7 16,51-17-7-16,-1-30 7 0,-50 47-4 0,0 0 4 15,44-75-3-15,2-35 3 0,-46 110-2 0,0 0 2 0,35-132-1 16,-3-25 1-16,-32 157-1 0,0 0 1 0,24-191 0 16,-2-25 0-16,-22 216 0 0,0 0 0 0,8-225 0 15,-4 0 0-15,-4 225 0 0,0 0 0 0,-9-227 0 16,-9 1 0-16,18 226 0 0,0 0 0 0,-31-218 0 15,-10 12 0-15,41 206 0 0,0 0 0 0,-44-179 0 16,0 34 0-16,44 145 0 0,0 0 0 0,-42-116 0 16,1 26 0-16,41 90 0 0,0 0 0 0,-46-66 0 15,-9 23 0-15,55 43 0 0,0 0 0 0,-61-28 0 16,-3 23 0-16,64 5 0 0,0 0 0 0,-63 12 0 16,5 18 0-16,58-30 0 0,0 0 0 0,-46 52 0 15,2 24 0-15,44-76-1 0,0 0 1 0,-37 88 0 0,5 26 0 16,32-114-4-16,0 0 4 0,-27 130-3 0,13 19 3 15,14-149-9-15,0 0 9 0,-9 166-9 0,13 21 9 16,-4-187-14-16,0 0 14 0,16 201-13 0,14 8 13 16,-30-209-18-16,0 0 18 0,42 218-18 0,15 9 18 15,-57-227-16-15,0 0 16 0,63 221-16 0,18-6 16 16,-81-215-13-16,0 0 13 0,90 206-12 0,5 0 12 16,-95-206-7-16,0 0 7 0,110 194-6 0,11-11 6 0,-121-183-4 15,0 0 4-15,119 164-3 0,-3-22 3 0,-116-142-2 16,0 0 2-16,115 115-1 0,10-20 1 0,-125-95 0 15,0 0 0-15,116 65 0 0,-12-25 0 0,-104-40 0 0,0 0 0 16,99 21 0-16,-4-19 0 0,-95-2 0 0,0 0 0 16,96-19 1-16,-6-26-1 0,-90 45 1 0,0 0-1 15,86-64 1-15,-1-25-1 0,-85 89 3 0,0 0-3 16,74-105 3-16,-12-28-3 0,-62 133 4 0,0 0-4 16,49-158 4-16,-17-29-4 0,-32 187 2 0,0 0-2 0,19-209 2 15,-15-20-2-15,-4 229 2 0,0 0-2 0,-9-244 3 16,-14-10-3-16,23 254 2 0,0 0-2 0,-39-251 2 15,-10 11-2-15,49 240 1 0,0 0-1 0,-57-224 2 16,-10 18-2-16,67 206 0 0,0 0 0 0,-72-187 1 16,-9 14-1-16,81 173 1 0,0 0-1 0,-95-166 1 15,-10 17-1-15,105 149 0 0,0 0 0 0,-104-141 1 16,-3 9-1-16,107 132 0 0,0 0 0 0,-113-111 1 16,4 20-1-16,109 91 0 0,0 0 0 0,-112-66 0 15,12 17 0-15,100 49 0 0,0 0 0 0,-95-24 0 0,1 15 0 16,94 9 0-16,0 0 0 0,-85 18 0 0,11 22 0 15,74-40 0-15,0 0 0 0,-63 69 0 0,8 31 0 16,55-100 0-16,0 0 0 0,-40 123 0 0,13 31 0 16,27-154-2-16,0 0 2 0,-17 182-1 0,17 24 1 15,0-206-2-15,0 0 2 0,8 228-2 0,12 23 2 16,-20-251-3-16,0 0 3 0,30 258-2 0,7-2 2 16,-37-256-4-16,0 0 4 0,46 253-3 0,7-6 3 0,-53-247-5 15,0 0 5-15,63 236-4 0,13-18 4 0,-76-218-4 16,0 0 4-16,81 204-4 0,7-19 4 0,-88-185-4 15,0 0 4-15,94 166-3 0,5-21 3 0,-99-145-3 0,0 0 3 16,98 123-3-16,-1-17 3 0,-97-106-1 0,0 0 1 16,94 78 0-16,-1-30 0 0,-93-48 0 0,0 0 0 15,96 26 0-15,4-22 0 0,-100-4 0 0,0 0 0 16,92-23 1-16,-9-24-1 0,-83 47 1 0,0 0-1 16,77-69 2-16,-10-19-2 0,-67 88 3 0,0 0-3 0,55-109 3 15,-14-36-3-15,-41 145 3 0,0 0-3 0,31-174 4 16,-17-26-4-16,-14 200 7 0,0 0-7 0,4-208 7 15,-13-10-7-15,9 218 10 0,0 0-10 0,-21-213 11 16,-7 5-11-16,28 208 11 0,0 0-11 0,-39-197 11 16,-9 9-11-16,48 188 9 0,0 0-9 0,-53-182 10 15,-5 7-10-15,58 175 5 0,0 0-5 0,-69-173 5 16,-12 3-5-16,81 170 3 0,0 0-3 0,-90-166 4 16,-1 9-4-16,91 157 1 0,0 0-1 0,-90-139 1 15,-9 22-1-15,99 117 0 0,0 0 0 0,-99-97 0 16,-1 17 0-16,100 80-1 0,0 0 1 0,-103-66 0 15,-1 16 0-15,104 50-1 0,0 0 1 0,-104-34-1 0,2 9 1 16,102 25-1-16,0 0 1 0,-97-15 0 0,3 11 0 16,94 4-1-16,0 0 1 0,-86 7 0 0,1 14 0 15,85-21-1-15,0 0 1 0,-74 40-1 0,12 29 1 16,62-69-2-16,0 0 2 0,-45 85-1 0,7 13 1 16,38-98-1-16,0 0 1 0,-26 116-1 0,12 19 1 15,14-135-5-15,0 0 5 0,0 170-5 0,18 38 5 0,-18-208-9 16,0 0 9-16,24 223-9 0,12 7 9 0,-36-230-12 15,0 0 12-15,52 234-11 0,17-1 11 0,-69-233-9 16,0 0 9-16,76 229-8 0,5-8 8 0,-81-221-9 16,0 0 9-16,92 213-8 0,7-10 8 0,-99-203-8 0,0 0 8 15,107 197-8-15,6-7 8 0,-113-190-7 0,0 0 7 16,113 163-6-16,5-23 6 0,-118-140-4 0,0 0 4 16,110 109-4-16,-12-28 4 0,-98-81-5 0,0 0 5 0,92 49-4 15,2-30 4-15,-94-19-3 0,0 0 3 0,84-12-3 16,3-31 3-16,-87 43-2 0,0 0 2 0,76-68-1 15,-16-25 1-15,-60 93-2 0,0 0 2 0,49-115-1 16,-14-33 1-16,-35 148-1 0,0 0 1 0,23-184 0 16,-18-29 0-16,-5 213-1 0,0 0 1 0,-14-242 0 15,-17-30 0-15,31 272-1 0,0 0 1 0,-50-285 0 16,-12-6 0-16,62 291-1 0,0 0 1 0,-72-275 0 16,-11 21 0-16,83 254-1 0,0 0 1 0,-84-239-1 15,1 17 1-15,83 222-3 0,0 0 3 0,-89-202-2 16,-8 10 2-16,97 192-4 0,0 0 4 0,-93-163-3 15,-2 23 3-15,95 140-3 0,0 0 3 0,-96-123-2 0,-11 10 2 16,107 113-3-16,0 0 3 0,-104-91-2 0,9 21 2 16,95 70-2-16,0 0 2 0,-96-41-1 0,-6 18 1 15,102 23-1-15,0 0 1 0,-101 11 0 0,-6 27 0 16,107-38 0-16,0 0 0 0,-101 67 0 0,4 30 0 16,97-97 0-16,0 0 0 0,-97 121 0 0,0 18 0 15,97-139 0-15,0 0 0 0,-88 159 1 0,7 21-1 0,81-180 0 16,0 0 0-16,-67 189 0 0,3 10 0 0,64-199-1 15,0 0 1-15,-49 204-1 0,8 7 1 0,41-211-3 16,0 0 3-16,-26 223-2 0,15 14 2 0,11-237-4 16,0 0 4-16,11 237-4 0,19 4 4 0,-30-241-4 0,0 0 4 15,48 232-4-15,13-12 4 0,-61-220-5 0,0 0 5 16,78 209-4-16,21-15 4 0,-99-194-4 0,0 0 4 16,107 170-4-16,8-25 4 0,-115-145-4 0,0 0 4 15,120 114-3-15,10-29 3 0,-130-85-3 0,0 0 3 16,127 60-3-16,-3-23 3 0,-124-37-1 0,0 0 1 0,134 12 0 15,5-26 0-15,-139 14 0 0,0 0 0 0,136-36 0 16,-12-20 0-16,-124 56 0 0,0 0 0 0,116-79 1 16,-8-23-1-16,-108 102 3 0,0 0-3 0,95-115 3 15,-9-9-3-15,-86 124 5 0,0 0-5 0,76-139 5 16,-12-13-5-16,-64 152 8 0,0 0-8 0,51-154 9 16,-16 2-9-16,-35 152 9 0,0 0-9 0,23-139 10 15,-11 27-10-15,-12 112 9 0,0 0-9 0,0-97 10 16,-8 12-10-16,8 85 7 0,0 0-7 0,-22-71 8 15,-6 14-8-15,28 57 6 0,0 0-6 0,-32-41 6 0,1 16-6 16,31 25 6-16,0 0-6 0,-32-8 6 0,-9 13-6 16,41-5 6-16,0 0-6 0,-47 31 7 0,-1 31-7 15,48-62 2-15,0 0-2 0,-44 87 3 0,7 27-3 16,37-114 1-16,0 0-1 0,-32 125 1 0,11 11-1 16,21-136 0-16,0 0 0 0,-11 151 0 0,13 25 0 15,-2-176-1-15,0 0 1 0,13 189 0 0,9 3 0 16,-22-192-2-16,0 0 2 0,29 182-1 0,6-21 1 0,-35-161-3 15,0 0 3-15,41 138-2 0,3-24 2 0,-44-114-4 16,0 0 4-16,51 92-4 0,7-19 4 0,-58-73-4 16,0 0 4-16,67 55-3 0,-3-17 3 0,-64-38-3 0,0 0 3 15,60 21-2-15,-2-23 2 0,-58 2-2 16,0 0 2-16,60-22-1 0,1-23 1 0,-61 45-1 0,0 0 1 16,59-73 0-16,-5-32 0 0,-54 105 0 0,0 0 0 15,46-127 0-15,-7-16 0 0,-39 143 0 0,0 0 0 16,32-163 1-16,-18-31-1 0,-14 194 1 0,0 0-1 0,-5-216 2 15,-22-13-2-15,27 229 2 0,0 0-2 0,-44-206 2 16,-5 33-2-16,49 173 2 0,0 0-2 0,-52-133 3 16,8 43-3-16,44 90 3 0,0 0-3 0,-44-55 4 15,-3 25-4-15,47 30 3 0,0 0-3 0,-57 6 3 16,-8 30-3-16,65-36 2 0,0 0-2 0,-72 69 2 16,-4 37-2-16,76-106 1 0,0 0-1 0,-69 119 2 15,5 14-2-15,64-133 2 0,0 0-2 0,-52 154 2 16,11 19-2-16,41-173 1 0,0 0-1 0,-26 170 1 15,15-19-1-15,11-151 0 0,0 0 0 0,2 121 0 16,7-36 0-16,-9-85 0 0,0 0 0 0,8 60 0 0,-1-27 0 16,-7-33-1-16,0 0 1 0,7 19 0 0,2-16 0 15,-9-3-2-15,0 0 2 0,13-24-1 0,1-36 1 16,-14 60-2-16,0 0 2 0,12-89-1 0,-7-32 1 16,-5 121-1-16,0 0 1 0,-3-145 0 0,-8-18 0 15,11 163 0-15,0 0 0 0,-17-188 0 0,-15-30 0 0,32 218 0 16,0 0 0-16,-41-243 0 0,-12-15 0 15,53 258 1-15,0 0-1 0,-60-275 1 0,-15-19-1 0,75 294 1 16,0 0-1-16,-73-280 1 0,10 22-1 0,63 258 2 16,0 0-2-16,-69-227 3 0,-3 44-3 0,72 183 2 15,0 0-2-15,-73-144 2 0,8 32-2 0,65 112 1 0,0 0-1 16,-65-78 2-16,1 29-2 0,64 49 3 0,0 0-3 16,-65-27 3-16,0 20-3 0,65 7 3 0,0 0-3 15,-73 19 3-15,1 31-3 0,72-50 4 0,0 0-4 16,-63 76 5-16,6 30-5 0,57-106 4 0,0 0-4 15,-46 128 5-15,9 33-5 0,37-161 1 0,0 0-1 0,-30 195 2 16,16 30-2-16,14-225 0 0,0 0 0 0,4 248 0 16,15 27 0-16,-19-275-2 0,0 0 2 0,48 297-2 15,26 13 2-15,-74-310-5 0,0 0 5 0,93 296-4 16,17-28 4-16,-110-268-6 0,0 0 6 0,116 234-6 16,8-32 6-16,-124-202-6 0,0 0 6 0,134 172-5 15,1-34 5-15,-135-138-6 0,0 0 6 0,133 113-6 16,10-16 6-16,-143-97-5 0,0 0 5 0,139 69-5 15,-7-31 5-15,-132-38-5 0,0 0 5 0,131 3-4 16,-6-36 4-16,-125 33-4 0,0 0 4 0,123-62-3 16,4-28 3-16,-127 90-3 0,0 0 3 0,117-116-3 0,-10-33 3 15,-107 149-3-15,0 0 3 0,90-169-2 0,-21-25 2 16,-69 194-2-16,0 0 2 0,50-211-1 0,-31-18 1 16,-19 229-2-16,0 0 2 0,0-221-1 0,-19 12 1 15,19 209-3-15,0 0 3 0,-22-156-2 0,7 64 2 16,15 92-3-16,0 0 3 0,-9-54-3 0,2 27 3 15,7 27-4-15,0 0 4 0,-16 5-4 0,-18 38 4 0,34-43-5 16,0 0 5-16,-37 88-5 0,2 56 5 0,35-144-5 16,0 0 5-16,-23 180-4 0,12 45 4 0,11-225-4 15,0 0 4-15,2 239-4 0,11 0 4 0,-13-239-4 16,0 0 4-16,14 202-4 0,3-41 4 0,-17-161-4 0,0 0 4 16,20 114-3-16,1-44 3 0,-21-70-5 0,0 0 5 15,19 43-5-15,4-22 5 0,-23-21-6 0,0 0 6 16,27-2-6-16,3-24 6 0,-30 26-7 0,0 0 7 15,33-54-6-15,6-36 6 0,-39 90-7 0,0 0 7 16,34-104-7-16,-1-18 7 0,-33 122-5 0,0 0 5 0,23-132-4 16,-18-10 4-16,-5 142-2 0,0 0 2 0,-5-131-2 15,-9 23 2-15,14 108-2 0,0 0 2 0,-11-76-1 16,6 36 1-16,5 40-2 0,0 0 2 0,-5-7-2 16,-1 37 2-16,6-30-3 0,0 0 3 0,-8 66-2 15,2 50 2-15,6-116-4 0,0 0 4 0,-3 140-4 16,-1 28 4-16,4-168-12 0,0 0 12 0,-2 178-12 15,4 4 12-15,2-4-2166 0</inkml:trace>
  <inkml:trace contextRef="#ctx0" brushRef="#br0" timeOffset="43467.8">23581 11707 2028 0,'0'0'0'0,"0"0"0"16,0 0 0-16,0 0 76 0,0 0-76 0,0 0 76 16,0 0-76-16,0 0 89 0,0 0-89 0,0 0 89 15,0 0-89-15,0 0 82 0,0 0-82 0,18-7 82 16,30 9-82-16,-48-2 50 0,0 0-50 0,65-3 50 15,21-13-50-15,-86 16 27 0,0 0-27 0,104-29 28 0,22-11-28 16,-126 40 25-16,0 0-25 0,136-49 26 16,3-8-26-16,-139 57 27 0,0 0-27 0,139-60 28 0,-1-3-28 15,-138 63 31-15,0 0-31 0,125-58 31 0,-21 6-31 16,-104 52 26-16,0 0-26 0,90-47 27 0,-16 14-27 16,-74 33 23-16,0 0-23 0,53-21 24 0,-25 9-24 15,-28 12 20-15,0 0-20 0,14-5 21 0,-7 3-21 16,-7 2 21-16,0 0-21 0,0 0 22 0,0 0-22 0,0 0 17 15,0 0-17-15,7 0 18 0,-7 0-18 0,0 0 11 16,0 0-11-16,0 0 11 0,0 0-11 0,0 0 7 16,0 0-7-16,0 0 7 0,-1 26-7 0,1-26 0 15,0 0 0-15,-4 23 1 0,2-11-1 0,1 0-2266 0</inkml:trace>
  <inkml:trace contextRef="#ctx0" brushRef="#br0" timeOffset="43850.71">25853 10866 2017 0,'0'0'0'0,"0"0"0"15,0 0 0-15,0 0 24 0,0 0-24 0,0 0 25 16,0 4-25-16,0-4 50 0,0 0-50 0,20-4 51 16,27-8-51-16,-47 12 83 0,0 0-83 0,66-22 84 0,11-4-84 15,-77 26 91-15,0 0-91 0,92-37 92 0,12-3-92 16,-104 40 86-16,0 0-86 0,104-43 87 0,0 5-87 16,-104 38 82-16,0 0-82 0,101-34 82 0,-11-5-82 15,-90 39 61-15,0 0-61 0,84-34 62 0,-8 3-62 16,-76 31 47-16,0 0-47 0,60-25 48 0,-21 10-48 15,-39 15 37-15,0 0-37 0,30-10 37 0,-9 1-37 16,-21 9 25-16,0 0-25 0,20-14 26 0,1-8-26 0,-21 22 8 16,0 0-8-16,23-25 9 0,-2 5-9 0,-21 20 0 15,0 0 0-15,17-20 0 0,-1 5 0 0,0 1-2351 0</inkml:trace>
  <inkml:trace contextRef="#ctx0" brushRef="#br0" timeOffset="44266.6">27929 10200 2252 0,'0'0'0'0,"0"0"0"0,4-7 0 15,-4 7 34-15,0 0-34 0,0 0 34 0,3-5-34 16,-3 5 125-16,0 0-125 0,22-4 126 0,32-1-126 16,-54 5 55-16,0 0-55 0,74-10 56 0,16-8-56 15,-90 18 56-15,0 0-56 0,97-19 57 0,-1-5-57 16,-96 24 53-16,0 0-53 0,91-24 53 0,3 1-53 15,-94 23 54-15,0 0-54 0,88-22 55 0,-16 1-55 16,-72 21 46-16,0 0-46 0,60-21 46 0,-19 6-46 16,-41 15 37-16,0 0-37 0,35-12 37 0,0-4-37 0,-35 16 24 15,0 0-24-15,34-14 24 0,-8 2-24 0,-26 12 10 0,0 0-10 16,27-14 11-16,10-3-11 0,-37 17 4 16,0 0-4-16,37-22 4 0,-2-4-4 0,-35 26-1 0,0 0 1 15,28-25 0-15,-5 10 0 0,0-1-2379 0</inkml:trace>
  <inkml:trace contextRef="#ctx0" brushRef="#br0" timeOffset="44750.78">29727 9634 1703 0,'0'0'0'0,"0"0"0"15,0 9 0-15,0-9 35 0,0 0-35 0,0 0 36 16,3 5-36-16,-3-5 38 0,0 0-38 0,0 0 38 16,13 9-38-16,-13-9 97 0,0 0-97 0,21 6 98 0,25 3-98 15,-46-9 77-15,0 0-77 0,63 2 77 0,20-16-77 16,-83 14 78-16,0 0-78 0,92-21 78 0,7-10-78 16,-99 31 86-16,0 0-86 0,109-38 87 0,11-7-87 15,-120 45 87-15,0 0-87 0,123-43 88 0,-3 3-88 16,-120 40 70-16,0 0-70 0,122-38 71 0,2 3-71 15,-124 35 80-15,0 0-80 0,116-29 80 0,-21 5-80 16,-95 24 58-16,0 0-58 0,69-18 59 0,-27 6-59 16,-42 12 47-16,0 0-47 0,29-7 47 0,-10 2-47 0,-19 5 34 15,0 0-34-15,14-3 34 0,-3-4-34 0,-11 7 35 16,0 0-35-16,8-2 35 0,0 2-35 0,-8 0 30 0,0 0-30 16,7-2 31-16,-7 2-31 0,0 0 25 0,0 0-25 15,8-5 26-15,-8 5-26 0,0 0 20 0,0 0-20 16,0 0 20-16,7 0-20 0,-7 0 12 0,0 0-12 15,0 0 13-15,0 0-13 0,0 0 9 0,0 0-9 16,0 0 9-16,4 5-9 0,-4-5 5 0,0 0-5 0,0 0 6 16,0 0-6-16,0 0 2 0,0 0-2 0,0 0 3 15,0 0-3-15,0 0 1 0,0 0-1 0,0 0 1 16,0 0-1-16,0 0-1 0,0 0 1 0,0 0 0 16,0 0 0-16,0 0-9 0,0 0 9 0,2 7-9 15,-4 9 9-15,0-4-2601 0</inkml:trace>
  <inkml:trace contextRef="#ctx0" brushRef="#br0" timeOffset="46567.78">26107 12806 2051 0,'0'0'0'0,"0"0"0"16,0 0 0-16,0 0 133 0,0 0-133 0,0 0 133 15,2-28-133-15,-2 28 185 0,0 0-185 0,-7-27 185 16,-4-13-185-16,11 40 87 0,0 0-87 0,-10-50 88 16,3-13-88-16,7 63 40 0,0 0-40 0,-7-62 41 15,0 0-41-15,7 62 23 0,0 0-23 0,-14-54 24 16,-8 11-24-16,22 43 17 0,0 0-17 0,-26-36 17 0,-8 11-17 16,34 25 20-16,0 0-20 0,-40-17 20 0,-10 17-20 15,50 0 21-15,0 0-21 0,-58 21 21 0,-7 20-21 16,65-41 22-16,0 0-22 0,-67 64 22 0,-2 18-22 15,69-82 23-15,0 0-23 0,-60 83 23 0,18-5-23 16,42-78 21-16,0 0-21 0,-34 62 21 0,20-19-21 16,14-43 12-16,0 0-12 0,2 40 12 0,16 2-12 15,-18-42 6-15,0 0-6 0,33 39 6 0,17-4-6 16,-50-35 3-16,0 0-3 0,61 29 3 0,8-6-3 0,-69-23 1 16,0 0-1-16,74 17 1 0,6-3-1 0,-80-14 0 15,0 0 0-15,82 14 0 0,1 5 0 0,-83-19 0 0,0 0 0 16,69 19 0-16,-14-2 0 0,-55-17 0 0,0 0 0 15,44 21 0-15,-9 2 0 0,-35-23 0 0,0 0 0 16,28 26 0-16,-8 3 0 0,-20-29 0 0,0 0 0 16,5 38 0-16,-15 14 0 0,10-52 0 0,0 0 0 15,-23 54 0-15,-11 8 0 0,34-62 0 0,0 0 0 0,-42 66 0 16,-6-2 0-16,48-64 0 0,0 0 0 0,-49 53 0 16,5-13 0-16,44-40 0 0,0 0 0 0,-41 24 0 15,6-12 0-15,35-12 0 0,0 0 0 0,-28 0 0 16,6-10 0-16,22 10 0 0,0 0 0 0,-14-26 0 15,0-22 0-15,14 48 0 0,0 0 0 0,-3-66 1 16,11-19-1-16,-8 85 0 0,0 0 0 0,23-102 1 16,16-21-1-16,-39 123 2 0,0 0-2 0,51-124 3 15,8 6-3-15,-59 118 6 0,0 0-6 0,58-111 6 16,0 6-6-16,-58 105 7 0,0 0-7 0,62-101 8 16,8 9-8-16,-70 92 11 0,0 0-11 0,71-84 11 0,-1 8-11 15,-70 76 11-15,0 0-11 0,67-70 12 0,-1-6-12 16,-66 76 16-16,0 0-16 0,63-69 16 0,6 0-16 15,-69 69 15-15,0 0-15 0,65-59 15 0,-8 9-15 16,-57 50 11-16,0 0-11 0,42-40 12 0,-14 10-12 16,-28 30 10-16,0 0-10 0,16-19 11 0,-9 2-11 15,-7 17 8-15,0 0-8 0,-5-14 8 0,-13 2-8 0,18 12 9 16,0 0-9-16,-31-3 10 0,-17 13-10 0,48-10 6 16,0 0-6-16,-58 21 6 0,-13 19-6 0,71-40 6 15,0 0-6-15,-74 52 7 0,-2 19-7 0,76-71 2 16,0 0-2-16,-70 74 3 0,10 4-3 0,60-78 0 15,0 0 0-15,-43 72 0 0,22-13 0 0,21-59-1 0,0 0 1 16,2 54 0-16,24-6 0 0,-26-48-4 0,0 0 4 16,48 44-3-16,16-3 3 0,-64-41-6 0,0 0 6 15,77 31-6-15,13-5 6 0,-90-26-8 0,0 0 8 16,101 23-7-16,4 1 7 0,-105-24-13 0,0 0 13 0,106 24-13 16,-10-1 13-16,-96-23-17 0,0 0 17 0,84 22-16 15,-8 2 16-15,-76-24-12 0,0 0 12 0,60 23-11 16,-21-4 11-16,-39-19-9 0,0 0 9 0,26 23-9 15,-8 4 9-15,-18-27-6 0,0 0 6 0,2 35-5 16,-20 12 5-16,18-47-4 0,0 0 4 0,-33 51-4 16,-19 3 4-16,52-54-4 0,0 0 4 0,-56 47-3 15,-4-13 3-15,60-34-3 0,0 0 3 0,-58 26-2 16,1-7 2-16,57-19-2 0,0 0 2 0,-53 4-1 16,9-11 1-16,44 7-2 0,0 0 2 0,-33-23-1 15,12-15 1-15,21 38 0 0,0 0 0 0,-7-53 0 0,12-15 0 16,-5 68 1-16,0 0-1 0,19-79 2 0,15-22-2 15,-34 101 3-15,0 0-3 0,40-112 4 0,4-4-4 16,-44 116 6-16,0 0-6 0,43-123 7 0,-3-3-7 16,-40 126 10-16,0 0-10 0,34-127 11 0,-1 11-11 15,-33 116 12-15,0 0-12 0,27-109 13 0,-11 11-13 16,-16 98 14-16,0 0-14 0,7-90 14 0,-9 15-14 0,2 75 14 16,0 0-14-16,-11-57 15 0,-8 16-15 0,19 41 13 15,0 0-13-15,-34-28 14 0,-11 12-14 0,45 16 12 16,0 0-12-16,-66-1 12 0,-20 13-12 0,86-12 1 0,0 0-1 15,-94 22 1-15,1 9-1 0,93-31-1 0,0 0 1 16,-99 40 0-16,0 14 0 0,-1 0-2594 0</inkml:trace>
  <inkml:trace contextRef="#ctx0" brushRef="#br0" timeOffset="47100.58">25187 12335 2028 0,'0'0'0'0,"0"0"0"0,-20-13 0 16,20 13 94-16,0 0-94 0,-19-16 95 0,-2 2-95 16,21 14 122-16,0 0-122 0,-20-12 122 0,6 0-122 15,14 12 88-15,0 0-88 0,-18-9 89 0,-1 2-89 16,19 7 65-16,0 0-65 0,-23 0 65 0,-2 6-65 16,25-6 39-16,0 0-39 0,-24 15 39 0,-4 13-39 0,28-28 30 15,0 0-30-15,-30 47 31 0,-4 30-31 0,34-77 39 16,0 0-39-16,-35 101 40 0,-4 23-40 0,39-124 30 0,0 0-30 15,-35 146 30-15,6 18-30 0,29-164 25 0,0 0-25 16,-19 182 26-16,15 3-26 0,4-185 20 0,0 0-20 16,15 177 20-16,20-18-20 0,-35-159 12 0,0 0-12 15,55 145 13-15,12-10-13 0,-67-135 7 0,0 0-7 16,88 120 8-16,23-13-8 0,-111-107 5 0,0 0-5 16,123 93 6-16,1-15-6 0,-124-78 4 0,0 0-4 0,125 59 4 15,-5-24-4-15,-120-35 4 0,0 0-4 0,118 19 5 16,-8-16-5-16,-110-3 5 0,0 0-5 0,104-7 5 15,-9-7-5-15,-95 14 4 0,0 0-4 0,85-22 4 16,-15-9-4-16,-70 31 4 0,0 0-4 0,60-40 4 16,-5-10-4-16,-55 50 0 0,0 0 0 0,46-61 1 15,-4-20-1-15,-42 81-2 0,0 0 2 0,32-94-1 16,-15-18 1-16,1-1-2362 0</inkml:trace>
  <inkml:trace contextRef="#ctx0" brushRef="#br0" timeOffset="47601.25">27199 11299 1972 0,'0'0'0'0,"0"0"0"0,0 0 0 0,0 0 22 0,0 0-22 16,0 0 23-16,0 0-23 0,0 0 28 0,0 0-28 15,7 12 29-15,9 0-29 0,-16-12 80 0,0 0-80 16,32 19 80-16,21 11-80 0,-53-30 46 0,0 0-46 16,62 38 47-16,1 3-47 0,-63-41 56 0,0 0-56 0,62 50 57 15,3 14-57-15,-65-64 35 0,0 0-35 0,67 73 35 16,0 14-35-16,-67-87 49 0,0 0-49 0,64 95 50 15,-12 2-50-15,-52-97 52 0,0 0-52 0,43 100 52 16,-10 11-52-16,-33-111 54 0,0 0-54 0,23 116 54 16,-12-7-54-16,-11-109 48 0,0 0-48 0,2 109 49 15,-11 5-49-15,9-114 42 0,0 0-42 0,-20 111 42 16,-13-1-42-16,33-110 34 0,0 0-34 0,-44 113 34 16,-11 8-34-16,55-121 42 0,0 0-42 0,-56 118 42 15,1-6-42-15,55-112 44 0,0 0-44 0,-48 106 44 0,4-2-44 16,44-104 37-16,0 0-37 0,-40 91 37 15,4-11-37-15,36-80 35 0,0 0-35 0,-31 69 35 0,4-8-35 16,27-61 25-16,0 0-25 0,-21 48 26 0,5-13-26 16,16-35 17-16,0 0-17 0,-9 22 18 0,4-8-18 15,5-14 4-15,0 0-4 0,-7-2 4 0,-4-18-4 16,1-1-2550-16</inkml:trace>
  <inkml:trace contextRef="#ctx0" brushRef="#br0" timeOffset="48767.94">28016 10890 1905 0,'0'0'0'0,"-2"-8"0"15,-1-11 0-15,3 19 66 0,0 0-66 0,-4-21 67 0,1 9-67 16,3 12 102-16,0 0-102 0,-2-12 102 0,2 1-102 16,0 11 121-16,0 0-121 0,0-8 121 0,0-1-121 15,0 9 61-15,0 0-61 0,0 0 61 0,0-9-61 16,0 9 46-16,0 0-46 0,0 0 47 0,0 0-47 16,0 0 44-16,0 0-44 0,0 0 44 0,0 0-44 15,0 0 38-15,0 0-38 0,0 0 39 0,12 28-39 16,-12-28 36-16,0 0-36 0,14 45 36 0,4 16-36 15,-18-61 31-15,0 0-31 0,21 72 31 0,2 10-31 0,-23-82 25 16,0 0-25-16,26 88 26 0,6 9-26 0,-32-97 22 0,0 0-22 16,30 93 23-16,-3-11-23 0,-27-82 22 0,0 0-22 15,23 84 22-15,-4 10-22 0,-19-94 20 0,0 0-20 16,16 92 20-16,-4-11-20 0,-12-81 21 0,0 0-21 16,9 69 21-16,-4-12-21 0,-5-57 22 0,0 0-22 15,4 47 22-15,-4-14-22 0,0-33 22 0,0 0-22 16,0 28 23-16,2-13-23 0,-2-15 23 0,0 0-23 0,1 9 23 15,-1-9-23-15,0 0 23 0,0 0-23 0,0 7 24 16,0-7-24-16,0 0 24 0,0 0-24 0,-1-19 24 16,-7-18-24-16,8 37 21 0,0 0-21 0,-10-64 22 15,-6-29-22-15,16 93 17 0,0 0-17 0,-18-107 18 16,-1 3-18-16,19 104 15 0,0 0-15 0,-23-101 15 16,-2 1-15-16,25 100 12 0,0 0-12 0,-26-95 13 15,3 5-13-15,23 90 11 0,0 0-11 0,-23-87 11 16,-2 8-11-16,25 79 10 0,0 0-10 0,-21-80 11 15,5 9-11-15,16 71 13 0,0 0-13 0,-12-60 13 0,5 13-13 16,7 47 18-16,0 0-18 0,-5-37 18 0,-1 13-18 16,6 24 18-16,0 0-18 0,-1-15 19 0,1 15-19 15,0 0 16-15,0 0-16 0,-4-11 16 0,4 11-16 16,0 0 12-16,0 0-12 0,-5-7 12 0,5 7-12 16,0 0 9-16,0 0-9 0,0 0 10 0,0 0-10 15,0 0 7-15,0 0-7 0,2 9 7 0,-6 7-7 0,4-16 4 16,0 0-4-16,-12 36 5 0,-15 24-5 15,27-60 2-15,0 0-2 0,-35 77 3 0,-6 16-3 0,41-93 1 16,0 0-1-16,-46 100 2 0,-3 9-2 0,49-109 1 16,0 0-1-16,-46 106 1 0,4-14-1 0,42-92 0 15,0 0 0-15,-34 81 1 0,11-15-1 0,23-66 0 0,0 0 0 16,-14 48 1-16,9-15-1 0,5-33 0 0,0 0 0 16,2 21 0-16,8-11 0 0,-10-10 0 0,0 0 0 15,34 0 1-15,31-12-1 0,-65 12 0 0,0 0 0 16,81-24 1-16,13-18-1 0,-94 42 0 0,0 0 0 0,109-53 1 15,22-13-1-15,-131 66 1 0,0 0-1 0,143-78 2 16,24-15-2-16,-167 93 4 0,0 0-4 0,175-97 4 16,-6 7-4-16,-169 90 4 0,0 0-4 0,157-80 5 15,-19 9-5-15,-138 71 4 0,0 0-4 0,109-57 4 16,-35 12-4-16,-74 45 4 0,0 0-4 0,55-33 5 16,-23 14-5-16,-32 19 4 0,0 0-4 0,21-12 4 15,-11 5-4-15,-10 7 3 0,0 0-3 0,7-5 4 16,-7 5-4-16,0 0 2 0,0 0-2 0,6-7 2 15,-6 7-2-15,0 0 2 0,0 0-2 0,0 0 2 16,0 0-2-16,0 0 1 0,0 0-1 0,0 0 2 0,0 0-2 16,0 0 0-16,0 0 0 0,0 0 1 0,0 0-1 15,0 0 0-15,0 0 0 0,0 0 1 0,0 0-1 16,0 0 0-16,0 0 0 0,0 0 0 0,-2 7 0 16,2-7-1-16,0 0 1 0,-7 5 0 0,-6 7 0 15,13-12-17-15,0 0 17 0,-19 23-16 0,-6 1 16 16,1 0-2842-16</inkml:trace>
  <inkml:trace contextRef="#ctx0" brushRef="#br0" timeOffset="55800.25">23139 4622 1939 0,'0'0'0'0,"0"0"0"16,0 0 0-16,0 0 25 0,0 0-25 0,0 0 26 16,0 0-26-16,0 0 60 0,0 0-60 0,0 0 61 15,0 0-61-15,0 0 56 0,0 0-56 0,16-17 57 0,21 1-57 16,-37 16 23-16,0 0-23 0,47-20 24 0,11-8-24 16,-58 28 9-16,0 0-9 0,71-33 10 0,8-10-10 15,-79 43 9-15,0 0-9 0,97-52 10 0,7-9-10 16,-104 61 10-16,0 0-10 0,110-65 10 0,1-5-10 15,-111 70 9-15,0 0-9 0,116-67 10 0,17 3-10 16,-133 64 25-16,0 0-25 0,130-61 26 0,-1-4-26 0,-129 65 41 16,0 0-41-16,120-65 42 0,-11 8-42 0,-109 57 40 15,0 0-40-15,96-52 41 0,-24 13-41 0,-72 39 35 16,0 0-35-16,58-30 36 0,-21 9-36 0,-37 21 28 0,0 0-28 16,21-12 29-16,-10 9-29 0,-11 3 23 0,0 0-23 15,0 0 24-15,10-4-24 0,-10 4 23 0,0 0-23 16,0 0 23-16,9-5-23 0,-9 5 20 0,0 0-20 0,0 0 21 15,-2 9-21-15,2-9 19 0,0 0-19 16,-8 24 19-16,-14 25-19 0,22-49 14 0,0 0-14 0,-26 60 14 16,-4 16-14-16,30-76 9 0,0 0-9 0,-35 82 9 15,-4 11-9-15,39-93 6 0,0 0-6 0,-42 97 7 16,-13 3-7-16,55-100 4 0,0 0-4 0,-55 101 4 16,6-11-4-16,49-90 3 0,0 0-3 0,-46 85 3 15,7-6-3-15,39-79 2 0,0 0-2 0,-35 62 3 16,8-15-3-16,27-47 2 0,0 0-2 0,-17 30 2 15,8-15-2-15,9-15 1 0,0 0-1 0,-5 12 2 16,5-12-2-16,0 0 1 0,0 0-1 0,5-15 1 16,9-37-1-16,-14 52 1 0,0 0-1 0,25-66 2 0,10-10-2 15,-35 76 1-15,0 0-1 0,41-81 1 0,12-4-1 16,-53 85 0-16,0 0 0 0,52-89 1 0,-6 1-1 16,-46 88 0-16,0 0 0 0,41-85 0 0,-8 16 0 15,-33 69 0-15,0 0 0 0,23-64 0 0,-5 4 0 16,-18 60 0-16,0 0 0 0,12-61 0 0,-3 4 0 15,-9 57 0-15,0 0 0 0,4-52 0 0,-8 14 0 16,4 38 0-16,0 0 0 0,-9-31 0 0,-7 7 0 0,16 24 0 16,0 0 0-16,-22-18 1 0,-8-1-1 0,30 19 1 15,0 0-1-15,-37-12 2 0,-8 7-2 0,45 5 2 16,0 0-2-16,-42 2 3 0,7 5-3 0,35-7 2 16,0 0-2-16,-30 8 3 0,2 4-3 0,28-12 1 0,0 0-1 15,-29 16 2-15,-8-1-2 0,37-15 0 0,0 0 0 16,-42 13 0-16,-7-1 0 0,49-12-4 0,0 0 4 15,-46-12-3-15,12-35 3 0,1 2-2165 0</inkml:trace>
  <inkml:trace contextRef="#ctx0" brushRef="#br0" timeOffset="58300.61">25954 2930 1692 0,'0'0'0'0,"0"0"0"0,0 0 0 16,0 0 54-16,0 0-54 0,19-37 55 0,4-4-55 16,-23 41 115-16,0 0-115 0,20-40 116 0,-8 19-116 15,-12 21 91-15,0 0-91 0,9-15 92 0,-7 6-92 0,-2 9 47 16,0 0-47-16,0 0 47 0,7-7-47 0,-7 7 30 16,0 0-30-16,0 0 30 0,0 0-30 0,0 0 24 0,0 0-24 15,5 9 24-15,4 38-24 0,-9-47 21 0,0 0-21 16,5 65 21-16,-5 15-21 0,0-80 16 0,0 0-16 15,0 78 17-15,4-2-17 0,-4-76 14 0,0 0-14 16,8 69 14-16,6 4-14 0,-14-73 12 0,0 0-12 0,16 60 13 16,2-11-13-16,-18-49 13 0,0 0-13 0,16 31 13 15,-6-14-13-15,-10-17 11 0,0 0-11 0,7 6 12 16,1-6-12-16,-8 0 11 0,0 0-11 0,19-14 11 16,16-26-11-16,-35 40 10 0,0 0-10 0,43-54 10 15,-6-5-10-15,-37 59 11 0,0 0-11 0,35-65 11 16,0-5-11-16,-35 70 12 0,0 0-12 0,34-72 12 15,-4-8-12-15,-30 80 15 0,0 0-15 0,24-60 16 16,-10 27-16-16,-14 33 16 0,0 0-16 0,9-16 16 16,-5 8-16-16,-4 8 20 0,0 0-20 0,3-9 20 15,-3 9-20-15,0 0 22 0,0 0-22 0,7 5 22 0,4 23-22 16,-11-28 18-16,0 0-18 0,12 40 19 0,4 8-19 16,-16-48 12-16,0 0-12 0,16 50 12 0,2 2-12 15,-18-52 7-15,0 0-7 0,19 52 8 0,1-12-8 16,-20-40 4-16,0 0-4 0,22 33 5 0,3-9-5 15,-25-24 3-15,0 0-3 0,23 21 3 0,-9-14-3 16,-14-7 2-16,0 0-2 0,18-2 3 0,14-10-3 16,-32 12 3-16,0 0-3 0,38-24 3 0,10-15-3 15,-48 39 4-15,0 0-4 0,49-48 5 0,6-16-5 0,-55 64 6 16,0 0-6-16,55-76 7 0,-1-11-7 0,-54 87 7 16,0 0-7-16,53-79 8 0,-9 22-8 0,-44 57 8 15,0 0-8-15,37-44 8 0,-10 18-8 0,-27 26 8 0,0 0-8 16,28-12 8-16,11 2-8 0,-39 10 5 0,0 0-5 15,41 3 6-15,-4 16-6 0,-37-19 2 0,0 0-2 16,31 26 3-16,-6 9-3 0,-25-35 1 0,0 0-1 16,19 33 1-16,-6 3-1 0,-13-36 0 0,0 0 0 15,7 37 0-15,-4-1 0 0,-3-36 0 0,0 0 0 0,-1 33 0 16,-8-6 0-16,9-27 0 0,0 0 0 0,-9 16 1 16,4-7-1-16,5-9 0 0,0 0 0 0,0 0 1 15,-9 3-1-15,9-3 0 0,0 0 0 0,0 0 1 16,-9-3-1-16,9 3 0 0,0 0 0 0,0 0 1 15,0 0-1-15,0 0 0 0,0 0 0 0,-7 3 1 16,7-3-1-16,0 0 0 0,0 0 0 0,-2 14 0 16,6 8 0-16,-4-22 0 0,0 0 0 0,9 25 0 15,6-8 0-15,-15-17-2 0,0 0 2 0,20 16-1 16,3-4 1-16,-23-12-5 0,0 0 5 0,23 3-5 0,0-3 5 16,-23 0-7-16,0 0 7 0,35-15-6 0,16-18 6 15,-51 33-6-15,0 0 6 0,58-49-6 0,6-15 6 16,-64 64-3-16,0 0 3 0,61-72-2 0,-4-1 2 15,-57 73 0-15,0 0 0 0,49-76 0 0,-15 10 0 16,-34 66 0-16,0 0 0 0,23-49 1 0,-11 22-1 16,-12 27 4-16,0 0-4 0,5-16 4 0,-3 8-4 15,-2 8 9-15,0 0-9 0,-3 8 9 0,-6 13-9 0,9-21 10 16,0 0-10-16,-16 40 10 0,-5 15-10 0,21-55 4 16,0 0-4-16,-18 57 4 0,6-12-4 0,12-45 0 15,0 0 0-15,-7 28 0 0,5-12 0 0,2-16-3 0,0 0 3 16,0 0-3-16,0 0 3 0,0 0-10 0,0 0 10 15,0 0-10-15,0 0 10 0,0 0-14 0,0 0 14 16,11-7-14-16,4-18 14 0,-15 25-12 0,0 0 12 16,15-20-12-16,-7 7 12 0,-8 13-8 0,0 0 8 15,4-8-8-15,-4 8 8 0,0 0-5 0,0 0 5 0,7-4-5 16,2 1 5-16,-9 3-3 0,0 0 3 0,21-5-3 16,14 6 3-16,-35-1-2 0,0 0 2 0,39 7-2 15,2 2 2-15,-41-9-2 0,0 0 2 0,44 7-1 16,3-7 1-16,-47 0-2 0,0 0 2 0,50 0-1 15,4-7 1-15,-54 7-2 0,0 0 2 0,57-16-1 16,1-10 1-16,-58 26-1 0,0 0 1 0,56-36-1 16,3-7 1-16,-59 43-1 0,0 0 1 0,58-57 0 15,-2-11 0-15,-56 68 0 0,0 0 0 0,50-74 0 16,-11-6 0-16,-39 80 0 0,0 0 0 0,28-78 0 16,-9 6 0-16,-19 72 0 0,0 0 0 0,14-59 1 0,-7 26-1 15,-7 33 2-15,0 0-2 0,4-17 2 0,-4 6-2 16,0 11 4-16,0 0-4 0,-2 11 4 0,-5 22-4 15,7-33 3-15,0 0-3 0,-7 48 4 0,3 16-4 16,4-64 2-16,0 0-2 0,0 61 2 0,8-4-2 16,-8-57 0-16,0 0 0 0,12 48 1 0,4-11-1 15,-16-37-1-15,0 0 1 0,16 27 0 0,1-13 0 16,-17-14-2-16,0 0 2 0,25 4-2 0,7-10 2 0,-32 6-4 16,0 0 4-16,42-12-3 0,11-3 3 0,-53 15-5 15,0 0 5-15,62-12-4 0,1 5 4 0,-63 7-4 0,0 0 4 16,60 10-3-16,-9 11 3 0,-51-21-2 0,0 0 2 15,39 29-2-15,-11 11 2 0,-28-40-2 0,0 0 2 16,20 43-1-16,-10-6 1 0,-10-37-2 0,0 0 2 16,6 36-2-16,-6-10 2 0,0-26-1 0,0 0 1 15,-6 24-1-15,-6 0 1 0,12-24-1 0,0 0 1 0,-16 23-1 16,0-6 1-16,16-17 0 0,0 0 0 0,-14 9 0 16,0-6 0-16,14-3 0 0,0 0 0 0,-7 0 0 15,7 0 0-15,0 0 0 0,0 0 0 0,-9 0 1 16,9 0-1-16,0 0 2 0,0 0-2 0,0 0 3 15,0 0-3-15,0 0 8 0,0 0-8 0,0 0 8 16,0 0-8-16,0 0 13 0,0 0-13 0,7-12 13 16,-3 3-13-16,-4 9 17 0,0 0-17 0,16-27 17 15,12-22-17-15,-28 49 18 0,0 0-18 0,33-64 18 16,4-5-18-16,-37 69 15 0,0 0-15 0,43-78 16 16,6-10-16-16,-49 88 13 0,0 0-13 0,53-94 14 0,2-15-14 15,-55 109 15-15,0 0-15 0,51-107 16 0,-9 17-16 16,-42 90 16-16,0 0-16 0,30-67 16 0,-12 29-16 15,-18 38 18-15,0 0-18 0,10-19 18 0,-4 6-18 16,-6 13 18-16,0 0-18 0,0 0 18 0,-6 13-18 16,6-13 15-16,0 0-15 0,-17 39 16 0,-15 39-16 15,32-78 13-15,0 0-13 0,-37 97 14 0,0 10-14 16,37-107 6-16,0 0-6 0,-27 109 6 0,15-15-6 0,12-94 0 16,0 0 0-16,4 81 0 0,15-17 0 0,-19-64-9 15,0 0 9-15,28 45-8 0,9-17 8 0,-37-28-24 16,0 0 24-16,44 12-24 0,8-15 24 0,-52 3-24 15,0 0 24-15,58-18-24 0,14-18 24 0,-72 36-16 0,0 0 16 16,78-47-16-16,3-10 16 0,-81 57-9 0,0 0 9 16,74-60-8-16,-11-4 8 0,-63 64-4 0,0 0 4 15,48-51-3-15,-22 17 3 0,-26 34-1 0,0 0 1 16,16-21 0-16,-5 4 0 0,-11 17 0 0,0 0 0 0,5-12 0 16,-1 5 0-16,-4 7 0 0,0 0 0 0,-7 7 1 15,-11 22-1-15,18-29 1 0,0 0-1 0,-18 36 1 16,6 1-1-16,12-37 0 0,0 0 0 0,-5 39 0 15,7-2 0-15,-2-37-1 0,0 0 1 0,8 36 0 16,8-6 0-16,-16-30-2 0,0 0 2 0,21 24-2 16,6-9 2-16,-27-15-4 0,0 0 4 0,37 4-4 15,21-13 4-15,-58 9-3 0,0 0 3 0,67-15-2 16,9-18 2-16,-76 33-1 0,0 0 1 0,78-37-1 16,5-6 1-16,-83 43 0 0,0 0 0 0,81-41 0 0,-6 1 0 15,-75 40 2-15,0 0-2 0,64-33 3 0,-25 9-3 16,-39 24 2-16,0 0-2 0,24-16 2 0,-6 4-2 15,-18 12 0-15,0 0 0 0,4-16 0 0,-17-8 0 16,1-3-2261-16</inkml:trace>
  <inkml:trace contextRef="#ctx0" brushRef="#br0" timeOffset="60350.34">27409 3786 1815 0,'0'0'0'0,"0"0"0"15,0 0 0-15,0 0 80 0,0 0-80 0,0 13 80 0,0 2-80 16,0-15 91-16,0 0-91 0,0 36 92 0,-2 22-92 15,2-58 53-15,0 0-53 0,-3 72 54 0,-1 17-54 16,4-89 17-16,0 0-17 0,-7 109 17 0,-7 8-17 16,14-117 6-16,0 0-6 0,-19 125 7 0,-4-7-7 15,23-118 6-15,0 0-6 0,-23 109 7 0,-2-16-7 16,25-93 7-16,0 0-7 0,-23 73 8 0,7-21-8 16,16-52 13-16,0 0-13 0,-10 31 13 0,6-14-13 0,4-17 18 15,0 0-18-15,-2 7 19 0,2-7-19 0,0 0 26 16,0 0-26-16,2-16 26 0,0-20-26 0,-2 36 47 15,0 0-47-15,4-61 48 0,3-39-48 0,-7 100 53 16,0 0-53-16,10-121 54 0,6-21-54 0,-16 142 52 0,0 0-52 16,16-145 53-16,0 8-53 0,-16 137 55 0,0 0-55 15,16-114 55-15,-4 31-55 0,-12 83 58 0,0 0-58 16,9-63 59-16,-2 27-59 0,-7 36 54 0,0 0-54 16,5-22 54-16,0 8-54 0,-5 14 44 0,0 0-44 0,9-4 45 15,4 13-45-15,-13-9 36 0,0 0-36 0,19 24 37 16,7 21-37-16,-26-45 18 0,0 0-18 0,30 64 19 15,2 9-19-15,-32-73 8 0,0 0-8 0,39 76 8 16,7-3-8-16,-46-73 4 0,0 0-4 0,55 57 4 16,5-21-4-16,-60-36 1 0,0 0-1 0,61 21 2 15,-1-14-2-15,-60-7 1 0,0 0-1 0,58-9 2 16,1-15-2-16,-59 24 2 0,0 0-2 0,56-40 2 16,-5-20-2-16,-51 60 0 0,0 0 0 0,43-64 1 15,-10-2-1-15,-33 66 0 0,0 0 0 0,25-59 0 16,-9-2 0-16,-16 61 0 0,0 0 0 0,8-48 1 0,-6 18-1 15,-2 30 2-15,0 0-2 0,2-20 2 0,-2 13-2 16,0 7 3-16,0 0-3 0,0 0 4 0,0 0-4 16,0 0 5-16,0 0-5 0,-4 15 5 0,-8 15-5 15,12-30 2-15,0 0-2 0,-14 40 2 0,2-1-2 16,12-39-1-16,0 0 1 0,-9 33 0 0,5-14 0 16,4-19-7-16,0 0 7 0,-1 9-7 0,1-9 7 0,0 0-19 15,0 0 19-15,0 0-18 0,0 0 18 0,0 0-23 16,0 0 23-16,0 0-23 0,0 0 23 0,0 0-25 15,0 0 25-15,12-9-25 0,0-3 25 0,-12 12-18 0,0 0 18 16,14-12-18-16,-1 5 18 0,-13 7-15 0,0 0 15 16,16-8-14-16,7 4 14 0,-23 4-13 0,0 0 13 15,33-5-12-15,6 10 12 0,-39-5-15 0,0 0 15 16,40 4-14-16,-3-1 14 0,-37-3-10 0,0 0 10 16,38 0-10-16,4 0 10 0,-42 0-8 0,0 0 8 15,42 0-7-15,1-12 7 0,-43 12-6 0,0 0 6 0,47-23-6 16,15-15 6-16,-62 38-4 0,0 0 4 0,60-43-4 15,-11-11 4-15,-49 54-1 0,0 0 1 0,46-52-1 16,-4-5 1-16,-42 57 0 0,0 0 0 0,37-64 0 16,-3-8 0-16,-34 72 0 0,0 0 0 0,25-70 0 15,-11 6 0-15,-14 64 0 0,0 0 0 0,9-48 1 16,-6 19-1-16,-3 29 3 0,0 0-3 0,2-16 3 16,0 7-3-16,-2 9 6 0,0 0-6 0,-2 9 6 15,-3 12-6-15,5-21 5 0,0 0-5 0,-9 36 6 16,-5 18-6-16,14-54 3 0,0 0-3 0,-11 67 3 0,8 1-3 15,3-68 0-15,0 0 0 0,3 74 1 0,6-1-1 16,-9-73 0-16,0 0 0 0,14 64 0 0,5-19 0 16,-19-45-2-16,0 0 2 0,22 36-1 0,-1-17 1 15,-21-19-4-15,0 0 4 0,32 9-4 0,12-9 4 16,-44 0-6-16,0 0 6 0,45-12-5 0,0-13 5 16,-45 25-8-16,0 0 8 0,40-36-7 0,1-12 7 15,-41 48-7-15,0 0 7 0,37-56-6 0,-4-1 6 0,-33 57-3 16,0 0 3-16,27-72-2 0,-8-13 2 0,-19 85 0 15,0 0 0-15,16-97 0 0,-4-4 0 0,-12 101 0 16,0 0 0-16,11-83 0 0,-6 28 0 0,-5 55 3 0,0 0-3 16,4-36 3-16,-4 11-3 0,0 25 15 0,0 0-15 15,0-12 16-15,2 4-16 0,-2 8 25 0,0 0-25 16,0 0 26-16,-4 15-26 0,4-15 30 0,0 0-30 16,-4 33 31-16,3 16-31 0,1-49 18 0,0 0-18 15,0 64 18-15,3 10-18 0,-3-74 6 0,0 0-6 0,9 80 7 16,10-11-7-16,-19-69 2 0,0 0-2 0,29 57 2 15,4-12-2-15,-33-45 0 0,0 0 0 0,39 35 0 16,7-11 0-16,-46-24-2 0,0 0 2 0,53 12-1 16,3-12 1-16,-56 0-3 0,0 0 3 0,55-7-3 15,-9-14 3-15,-46 21-4 0,0 0 4 0,47-27-3 16,10-15 3-16,-57 42-3 0,0 0 3 0,54-40-2 16,-9-8 2-16,-45 48-1 0,0 0 1 0,33-45-1 15,-13-2 1-15,-20 47 0 0,0 0 0 0,12-38 0 16,-7 14 0-16,-5 24 0 0,0 0 0 0,4-12 0 0,-6 1 0 15,2 11 0-15,0 0 0 0,0 0 1 0,0 0-1 16,0 0 0-16,0 0 0 0,0 0 0 0,3 35 0 16,-3-35 0-16,0 0 0 0,6 38 0 0,3-2 0 15,-9-36-4-15,0 0 4 0,15 35-3 0,10-9 3 16,-25-26-18-16,0 0 18 0,30 22-17 0,2-1 17 16,-32-21-26-16,0 0 26 0,28 16-25 0,-5-8 25 15,-23-8-28-15,0 0 28 0,23 0-28 0,5 0 28 0,-28 0-25 16,0 0 25-16,34-15-25 0,12-15 25 0,-46 30-18 15,0 0 18-15,47-39-17 0,-6-1 17 0,-41 40-6 16,0 0 6-16,33-33-5 0,-8 2 5 0,-25 31-1 16,0 0 1-16,18-23 0 0,-8 11 0 0,-10 12 0 15,0 0 0-15,7-7 0 0,-7 7 0 0,0 0 2 0,0 0-2 16,9-7 2-16,-9 7-2 0,0 0 5 0,0 0-5 16,11-2 5-16,6 8-5 0,-17-6 4 0,0 0-4 15,27 8 4-15,3 3-4 0,-30-11 2 0,0 0-2 16,28 5 2-16,-7 2-2 0,-21-7 1 0,0 0-1 0,27-4 1 15,15-8-1-15,-42 12 0 0,0 0 0 0,49-24 1 16,1-9-1-16,-50 33 0 0,0 0 0 0,44-31 1 16,-18 14-1-16,-26 17 2 0,0 0-2 0,20-16 2 15,-1 1-2-15,-19 15 4 0,0 0-4 0,16-13 5 16,-7 8-5-16,-9 5 9 0,0 0-9 0,0 0 9 16,5-7-9-16,-5 7 10 0,0 0-10 0,0 0 10 15,19-1-10-15,-19 1 8 0,0 0-8 0,22-4 9 16,4 4-9-16,-26 0 7 0,0 0-7 0,28 4 7 15,-3 1-7-15,-25-5 4 0,0 0-4 0,21 3 5 0,-5-6-5 16,-16 3 3-16,0 0-3 0,21-5 4 0,7-8-4 16,-28 13 2-16,0 0-2 0,30-15 3 0,0-6-3 15,-30 21 3-15,0 0-3 0,25-19 3 0,-11 7-3 16,-14 12 3-16,0 0-3 0,14-5 3 0,6-2-3 16,-20 7 2-16,0 0-2 0,24-4 2 0,5 3-2 15,-29 1 1-15,0 0-1 0,35 1 2 0,7 6-2 0,-42-7 1 16,0 0-1-16,41 9 2 0,-11-2-2 0,-30-7 0 15,0 0 0-15,24 5 1 0,-4-1-1 0,-20-4 0 16,0 0 0-16,16 0 1 0,-6 0-1 0,-10 0 0 16,0 0 0-16,7 0 0 0,0-4 0 0,-7 4 0 15,0 0 0-15,9-15 0 0,5-18 0 0,-14 33 0 0,0 0 0 16,2-40 0-16,-23 10 0 0,2-2-2270 0</inkml:trace>
  <inkml:trace contextRef="#ctx0" brushRef="#br0" timeOffset="60701.41">29346 3345 1927 0,'0'0'0'0,"28"-22"0"0,30-20 0 15,-58 42 110-15,0 0-110 0,78-57 110 0,35-10-110 16,-113 67 92-16,0 0-92 0,130-75 92 0,13-10-92 16,-143 85 49-16,0 0-49 0,141-83 49 0,-8 9-49 15,-133 74 28-15,0 0-28 0,120-68 29 0,-13 8-29 16,-107 60 32-16,0 0-32 0,95-54 33 0,-15 7-33 15,-80 47 24-15,0 0-24 0,63-38 25 0,-19 14-25 0,-44 24 16 16,0 0-16-16,46-24 16 0,12 0-16 0,-58 24 1 16,0 0-1-16,52-25 1 0,-17 15-1 0,0 1-1916 15</inkml:trace>
  <inkml:trace contextRef="#ctx0" brushRef="#br0" timeOffset="65150.77">23686 5219 2028 0,'0'0'0'0,"0"0"0"16,0 0 0-16,0 0 64 0,0 0-64 0,-18-36 64 16,-2 0-64-16,20 36 101 0,0 0-101 0,-26-45 101 15,-11 1-101-15,37 44 43 0,0 0-43 0,-41-39 43 0,-3 1-43 16,44 38 14-16,0 0-14 0,-47-40 15 0,-6-9-15 15,53 49 9-15,0 0-9 0,-67-52 10 0,-11-5-10 16,78 57 5-16,0 0-5 0,-81-60 5 0,0-4-5 16,81 64 4-16,0 0-4 0,-83-70 4 0,2 3-4 15,81 67 2-15,0 0-2 0,-85-62 3 0,-10 1-3 16,95 61 2-16,0 0-2 0,-99-64 2 0,-1-5-2 16,100 69 1-16,0 0-1 0,-103-64 1 0,-1 8-1 15,104 56 1-15,0 0-1 0,-111-41 1 0,0 8-1 0,111 33 2 16,0 0-2-16,-115-28 2 0,-8 8-2 0,123 20 1 15,0 0-1-15,-124-16 1 0,6 16-1 0,118 0 1 16,0 0-1-16,-113 12 2 0,0 12-2 0,113-24 1 0,0 0-1 16,-107 45 2-16,4 23-2 0,103-68 1 0,0 0-1 15,-104 81 2-15,-3 7-2 0,107-88 1 0,0 0-1 16,-110 103 2-16,6 6-2 0,104-109 1 0,0 0-1 0,-95 121 2 16,0 15-2-16,95-136 1 0,0 0-1 15,-85 147 2-15,4 18-2 0,81-165 2 0,0 0-2 0,-67 176 3 16,16 15-3-16,51-191 3 0,0 0-3 0,-41 199 3 15,15 3-3-15,26-202 4 0,0 0-4 0,-16 201 4 16,14-4-4-16,2-197 3 0,0 0-3 0,9 191 4 16,10-10-4-16,-19-181 7 0,0 0-7 0,39 179 8 15,16-13-8-15,-55-166 10 0,0 0-10 0,72 161 10 16,15-9-10-16,-87-152 14 0,0 0-14 0,95 135 14 16,11-19-14-16,-106-116 13 0,0 0-13 0,123 109 14 15,15-12-14-15,-138-97 18 0,0 0-18 0,150 85 18 16,14-21-18-16,-164-64 20 0,0 0-20 0,164 46 20 0,0-8-20 15,-164-38 22-15,0 0-22 0,167 25 22 0,3-11-22 16,-170-14 20-16,0 0-20 0,171 0 21 0,3-18-21 16,-174 18 19-16,0 0-19 0,177-31 20 0,3-12-20 15,-180 43 16-15,0 0-16 0,176-56 16 0,-8-15-16 16,-168 71 13-16,0 0-13 0,157-77 14 0,-6-6-14 16,-151 83 18-16,0 0-18 0,143-90 18 0,-9-4-18 15,-134 94 12-15,0 0-12 0,119-104 12 0,-19-6-12 0,-100 110 9 16,0 0-9-16,90-116 9 0,-12-18-9 0,-78 134 7 15,0 0-7-15,72-133 7 0,-7 0-7 0,-65 133 6 16,0 0-6-16,51-139 7 0,-17-6-7 0,-34 145 5 16,0 0-5-16,16-157 6 0,-20-8-6 0,4 165 3 0,0 0-3 15,-17-163 4-15,-15 6-4 0,32 157 2 0,0 0-2 16,-46-152 2-16,-12-2-2 0,58 154 1 0,0 0-1 16,-65-158 2-16,1 1-2 0,64 157 1 0,0 0-1 15,-78-149 2-15,-17 10-2 0,95 139 0 0,0 0 0 0,-102-124 1 16,-6 10-1-16,108 114 0 0,0 0 0 0,-123-101 1 15,-22 20-1-15,145 81 0 0,0 0 0 0,-160-64 0 16,-18 12 0-16,178 52 0 0,0 0 0 0,-191-29 0 16,-17 13 0-16,208 16 0 0,0 0 0 0,-203 0 0 15,11 12 0-15,192-12 0 0,0 0 0 0,-180 16 0 16,12 1 0-16,168-17 0 0,0 0 0 0,-155 21 0 16,12 6 0-16,143-27 0 0,0 0 0 0,-130 33 0 15,13 7 0-15,117-40-4 0,0 0 4 0,-99 31-4 16,18-10 4-16,4 3-2227 0</inkml:trace>
  <inkml:trace contextRef="#ctx0" brushRef="#br0" timeOffset="100868.92">24537 15322 1961 0,'0'0'0'0,"0"0"0"0,0 0 0 16,0 0 102-16,0 0-102 0,0 0 103 15,0 0-103-15,0 0 128 0,0 0-128 0,0 0 128 0,0 0-128 16,0 0 67-16,0 0-67 0,32-19 68 0,5-1-68 16,-37 20 24-16,0 0-24 0,53-25 24 0,14-6-24 15,-67 31 17-15,0 0-17 0,80-34 18 0,22-8-18 16,-102 42 10-16,0 0-10 0,115-47 10 0,13-6-10 16,-128 53 6-16,0 0-6 0,136-54 6 0,12-1-6 15,-148 55 6-15,0 0-6 0,164-59 6 0,14-7-6 0,-178 66 8 16,0 0-8-16,189-64 9 0,7 3-9 0,-196 61 15 15,0 0-15-15,213-64 16 0,6-8-16 0,-219 72 19 16,0 0-19-16,228-78 20 0,-6-7-20 0,-222 85 26 0,0 0-26 16,222-83 27-16,8 5-27 0,-230 78 32 0,0 0-32 15,224-78 32-15,-8 6-32 0,-216 72 30 0,0 0-30 16,203-70 30-16,-14 3-30 0,-189 67 26 0,0 0-26 16,184-61 26-16,-6 6-26 0,-178 55 22 0,0 0-22 0,164-47 23 15,-9 2-23-15,-155 45 20 0,0 0-20 0,132-38 20 16,-31 5-20-16,-101 33 14 0,0 0-14 0,72-21 15 15,-26 6-15-15,-46 15 10 0,0 0-10 0,32-9 11 16,-13 2-11-16,-19 7 6 0,0 0-6 0,0 0 7 16,-14 7-7-16,14-7 4 0,0 0-4 0,-48 16 4 15,-40 8-4-15,88-24 1 0,0 0-1 0,-114 33 2 16,-38 12-2-16,152-45 0 0,0 0 0 0,-182 59 1 16,-45 20-1-16,227-79 0 0,0 0 0 0,-263 92 0 15,-23 8 0-15,286-100 0 0,0 0 0 0,-298 109 0 16,-7 16 0-16,305-125 0 0,0 0 0 0,-307 132 0 0,7-4 0 15,300-128 0-15,0 0 0 0,-303 135 0 0,-15 10 0 16,318-145 0-16,0 0 0 0,-309 149 0 0,13-4 0 16,296-145 0-16,0 0 0 0,-282 140 0 0,16-1 0 15,266-139-1-15,0 0 1 0,-237 128 0 0,27-4 0 16,210-124-1-16,0 0 1 0,-176 106-1 0,29-26 1 16,147-80-1-16,0 0 1 0,-111 62-1 0,32-17 1 15,79-45-2-15,0 0 2 0,-53 29-2 0,25-15 2 0,28-14-1 16,0 0 1-16,-16 11-1 0,7-4 1 0,9-7 0 15,0 0 0-15,0 0 0 0,0 0 0 0,0 0 0 16,0 0 0-16,39-11 0 0,40-8 0 0,-79 19 1 16,0 0-1-16,104-29 1 0,22-8-1 0,-126 37 4 0,0 0-4 15,144-50 4-15,31-21-4 0,-175 71 8 0,0 0-8 16,206-83 8-16,20-3-8 0,-226 86 11 0,0 0-11 16,233-83 11-16,1 8-11 0,-234 75 13 0,0 0-13 15,239-79 13-15,8-8-13 0,-247 87 12 0,0 0-12 0,248-83 12 16,1 2-12-16,-249 81 11 0,0 0-11 0,249-80 11 15,-1-1-11-15,-248 81 10 0,0 0-10 0,249-87 11 16,2-3-11-16,-251 90 9 0,0 0-9 0,252-86 10 16,4 4-10-16,-256 82 8 0,0 0-8 0,246-76 8 15,-9 7-8-15,-237 69 5 0,0 0-5 0,219-69 5 16,-8-1-5-16,-211 70 4 0,0 0-4 0,191-62 4 16,-31 17-4-16,-160 45 1 0,0 0-1 0,140-41 2 15,-26 6-2-15,-114 35 0 0,0 0 0 0,88-26 0 16,-29 10 0-16,-59 16-1 0,0 0 1 0,44-12 0 0,-18 2 0 15,-26 10-4-15,0 0 4 0,11-5-3 0,-20 0 3 16,9 5-11-16,0 0 11 0,-41 5-11 0,-45 7 11 16,86-12-21-16,0 0 21 0,-116 19-20 0,-26 10 20 15,142-29-24-15,0 0 24 0,-162 38-24 0,-44 14 24 16,206-52-25-16,0 0 25 0,-233 64-25 0,-16 13 25 16,249-77-25-16,0 0 25 0,-261 83-24 0,-10 0 24 15,271-83-25-15,0 0 25 0,-272 90-24 0,0 7 24 16,272-97-22-16,0 0 22 0,-271 98-22 0,-1 6 22 0,272-104-20 15,0 0 20-15,-272 109-20 0,-5 10 20 0,277-119-19 16,0 0 19-16,-262 116-18 0,15-1 18 0,247-115-18 16,0 0 18-16,-228 112-17 0,13 6 17 0,215-118-14 0,0 0 14 15,-189 109-13-15,25-19 13 0,164-90-14 0,0 0 14 16,-136 83-13-16,25-10 13 0,111-73-12 0,0 0 12 16,-83 60-12-16,29-11 12 0,54-49-9 0,0 0 9 15,-37 34-9-15,17-15 9 0,20-19-6 0,0 0 6 0,-7 9-6 16,7-9 6-16,0 0-5 0,0 0 5 0,42-17-4 15,45-23 4-15,-87 40-2 0,0 0 2 16,118-56-2-16,34-11 2 0,-152 67 0 0,0 0 0 0,190-88 0 16,34-20 0-16,-224 108 1 0,0 0-1 0,256-119 1 15,26-9-1-15,-282 128 4 0,0 0-4 0,297-130 5 16,4-3-5-16,-301 133 9 0,0 0-9 0,302-128 9 16,-6 7-9-16,-296 121 12 0,0 0-12 0,297-120 12 15,8-3-12-15,-305 123 10 0,0 0-10 0,308-114 10 16,-1 14-10-16,-307 100 10 0,0 0-10 0,290-90 10 15,-26 7-10-15,-264 83 7 0,0 0-7 0,245-71 8 16,-22 17-8-16,-223 54 6 0,0 0-6 0,197-38 6 0,-19 14-6 16,-178 24 2-16,0 0-2 0,147-12 2 0,-38 3-2 15,-109 9 0-15,0 0 0 0,74-2 1 0,-32 2-1 16,-42 0-1-16,0 0 1 0,43-1 0 0,8-10 0 16,-2 1-2135-16</inkml:trace>
  <inkml:trace contextRef="#ctx0" brushRef="#br0" timeOffset="102385.38">20809 7886 1827 0,'0'0'0'16,"0"0"0"-16,0 0 0 0,0 0 39 0,0 0-39 15,0 0 40-15,0 0-40 0,0 0 83 0,0 0-83 16,0 0 83-16,0 0-83 0,0 0 61 0,0 0-61 0,0 0 62 15,44-15-62-15,-44 15 21 0,0 0-21 0,44-26 22 16,18-14-22-16,-62 40 13 0,0 0-13 0,72-49 13 16,7-3-13-16,-79 52 9 0,0 0-9 0,92-53 9 15,10-3-9-15,-102 56 11 0,0 0-11 0,113-60 11 16,11-9-11-16,-124 69 12 0,0 0-12 0,139-73 13 16,32-12-13-16,-171 85 13 0,0 0-13 0,191-93 14 15,17-4-14-15,-208 97 18 0,0 0-18 0,215-101 19 16,-2-4-19-16,-213 105 22 0,0 0-22 0,207-97 23 15,-13 17-23-15,-194 80 21 0,0 0-21 0,171-69 22 16,-21 0-22-16,-150 69 25 0,0 0-25 0,123-61 25 0,-24 9-25 16,-99 52 22-16,0 0-22 0,71-32 23 0,-29 9-23 15,-42 23 23-15,0 0-23 0,28-12 23 0,-12 7-23 16,-16 5 21-16,0 0-21 0,5-5 21 0,-5 5-21 16,0 0 19-16,0 0-19 0,-17 1 20 0,-38 18-20 15,55-19 16-15,0 0-16 0,-81 30 16 0,-37 13-16 16,118-43 12-16,0 0-12 0,-140 52 12 0,-18 14-12 15,158-66 9-15,0 0-9 0,-182 78 9 0,-25 18-9 16,207-96 7-16,0 0-7 0,-225 113 7 0,-15 5-7 0,240-118 4 16,0 0-4-16,-233 121 4 0,0 3-4 0,233-124 3 15,0 0-3-15,-220 125 4 0,4-13-4 0,216-112 2 16,0 0-2-16,-202 111 2 0,8-2-2 0,194-109 1 0,0 0-1 16,-163 95 1-16,35-20-1 0,128-75 0 0,0 0 0 15,-103 57 1-15,27-19-1 0,76-38 0 0,0 0 0 16,-47 26 1-16,19-12-1 0,28-14 1 0,0 0-1 15,-13 7 1-15,4-4-1 0,9-3 2 0,0 0-2 0,18-8 2 16,37-17-2-16,-55 25 4 0,0 0-4 0,84-41 4 16,31-20-4-16,-115 61 4 0,0 0-4 0,141-79 4 15,43-22-4-15,-184 101 5 0,0 0-5 0,225-117 5 16,28-13-5-16,-253 130 6 0,0 0-6 0,275-134 7 16,11-2-7-16,-286 136 6 0,0 0-6 0,278-127 6 15,-10 3-6-15,-268 124 6 0,0 0-6 0,261-116 7 16,-7 17-7-16,-254 99 8 0,0 0-8 0,235-91 8 15,-20 9-8-15,-215 82 8 0,0 0-8 0,185-69 8 16,-26 10-8-16,-159 59 8 0,0 0-8 0,131-45 9 16,-41 17-9-16,-90 28 7 0,0 0-7 0,63-13 7 15,-31 1-7-15,-32 12 3 0,0 0-3 0,19-7 4 0,-6 7-4 16,-13 0 1-16,0 0-1 0,-7 24 2 0,-22 33-2 16,29-57 0-16,0 0 0 0,-53 73 1 0,-29 18-1 15,82-91 0-15,0 0 0 0,-101 92 0 0,-10-2 0 16,1-2-2159-16</inkml:trace>
  <inkml:trace contextRef="#ctx0" brushRef="#br0" timeOffset="105351.79">15990 13519 1591 0,'0'0'0'0,"0"0"0"0,0 0 0 16,0 0 35-16,0 0-35 0,0 0 35 0,0 0-35 15,0 0 70-15,0 0-70 0,0 0 71 0,-18-10-71 16,18 10 41-16,0 0-41 0,-9-14 41 0,0 2-41 16,9 12 22-16,0 0-22 0,-5-7 22 0,-4 0-22 15,9 7 10-15,0 0-10 0,-9-4 10 0,1 3-10 16,8 1 8-16,0 0-8 0,0 0 8 0,-11-5-8 0,11 5 16 16,0 0-16-16,0 0 16 0,0 0-16 15,0 0 28-15,0 0-28 0,-3-7 29 0,3 7-29 0,0 0 38 16,0 0-38-16,5-6 38 0,12 1-38 0,-17 5 47 15,0 0-47-15,36-12 48 0,11-2-48 0,-47 14 49 0,0 0-49 16,62-20 49-16,12-6-49 0,-74 26 52 16,0 0-52-16,81-30 53 0,8-3-53 0,-89 33 50 0,0 0-50 15,95-41 51-15,9-1-51 0,-104 42 46 0,0 0-46 16,107-41 46-16,-1-1-46 0,-106 42 40 0,0 0-40 16,106-40 40-16,3-1-40 0,-109 41 31 0,0 0-31 0,106-38 31 15,-9 5-31-15,-97 33 30 0,0 0-30 0,90-26 31 16,-12 10-31-16,-78 16 25 0,0 0-25 0,58-8 26 15,-17 2-26-15,-41 6 22 0,0 0-22 0,26 0 22 16,-12 2-22-16,-14-2 17 0,0 0-17 0,9 4 18 16,-9-4-18-16,0 0 9 0,0 0-9 0,2 17 10 15,-16 14-10-15,14-31 1 0,0 0-1 0,-32 38 1 16,-21 2-1-16,2 2-2171 0</inkml:trace>
  <inkml:trace contextRef="#ctx0" brushRef="#br0" timeOffset="105735.77">15637 14064 2073 0,'0'0'0'0,"0"0"0"0,21 7 0 0,-21-7 35 15,0 0-35-15,30 7 36 0,14 2-36 0,-44-9 76 16,0 0-76-16,55 3 76 0,17-10-76 0,-72 7 49 0,0 0-49 16,83-14 49-16,14-5-49 0,-97 19 30 0,0 0-30 15,104-22 30-15,2-9-30 0,-106 31 27 0,0 0-27 16,111-37 28-16,7 1-28 0,-118 36 40 0,0 0-40 16,125-40 40-16,8 2-40 0,-133 38 44 0,0 0-44 0,132-38 45 15,-3 5-45-15,-129 33 40 0,0 0-40 0,118-31 41 16,-2 5-41-16,-116 26 32 0,0 0-32 0,105-24 32 15,-16 3-32-15,-89 21 28 0,0 0-28 0,78-19 29 16,-18 4-29-16,-60 15 24 0,0 0-24 0,48-11 24 16,-20 9-24-16,-28 2 13 0,0 0-13 0,19 0 13 15,-3-1-13-15,-16 1 6 0,0 0-6 0,9-2 7 16,-9 2-7-16,0 0 2 0,0 0-2 0,-18 7 2 16,-31 17-2-16,3 0-2169 0</inkml:trace>
  <inkml:trace contextRef="#ctx0" brushRef="#br0" timeOffset="106135.68">15940 14943 2118 0,'0'0'0'0,"0"0"0"0,9 4 0 0,-9-4 27 15,0 0-27-15,16 5 27 0,19 2-27 0,-35-7 85 16,0 0-85-16,48 7 85 0,15-4-85 0,-63-3 60 0,0 0-60 16,71-3 60-16,5-6-60 0,-76 9 32 0,0 0-32 15,84-14 33-15,15-3-33 0,-99 17 34 0,0 0-34 16,95-19 35-16,2-2-35 0,-97 21 30 0,0 0-30 16,99-20 31-16,7-1-31 0,-106 21 31 0,0 0-31 0,111-21 32 15,-3 0-32-15,-108 21 32 0,0 0-32 0,102-21 32 16,-5 4-32-16,-97 17 40 0,0 0-40 0,90-17 41 15,-9 1-41-15,-81 16 38 0,0 0-38 0,71-14 38 16,-13 4-38-16,-58 10 25 0,0 0-25 0,46-9 25 16,-14 6-25-16,-32 3 15 0,0 0-15 0,23-2 16 15,-6-1-16-15,-17 3 9 0,0 0-9 0,9-2 9 16,-9 2-9-16,0 0 2 0,0 0-2 0,-5 17 3 16,-16 16-3-16,21-33-3 0,0 0 3 0,-36 42-3 15,-11 6 3-15,-3 1-2220 0</inkml:trace>
  <inkml:trace contextRef="#ctx0" brushRef="#br0" timeOffset="106469.57">16230 16125 2118 0,'0'0'0'0,"0"0"0"0,0 0 0 0,0 0 3 15,0 0-3-15,0 0 3 0,3-7-3 0,-3 7 11 16,0 0-11-16,14 0 11 0,18 4-11 0,-32-4 46 16,0 0-46-16,41 0 46 0,10-4-46 0,-51 4 39 0,0 0-39 15,58-6 40-15,9-7-40 0,-67 13 53 0,0 0-53 16,69-12 54-16,-1 2-54 0,-68 10 51 0,0 0-51 16,69-14 51-16,5-3-51 0,-74 17 40 0,0 0-40 15,76-16 41-15,2 6-41 0,-78 10 36 0,0 0-36 16,76-9 37-16,-9 2-37 0,-67 7 31 0,0 0-31 15,61-8 31-15,-4 1-31 0,-57 7 25 0,0 0-25 16,47-7 26-16,1 2-26 0,-48 5 16 0,0 0-16 0,41-6 16 16,-1 3-16-16,-40 3 5 0,0 0-5 0,32-2 6 15,-13 2-6-15,-19 0 0 0,0 0 0 0,13 2 0 16,-13-2 0-16,0 0-2067 0</inkml:trace>
  <inkml:trace contextRef="#ctx0" brushRef="#br0" timeOffset="106734.86">16489 17243 2252 0,'0'0'0'0,"12"0"0"0,20 2 0 0,-32-2 19 15,0 0-19-15,53 3 19 0,14 1-19 0,-67-4 61 16,0 0-61-16,83 0 62 0,16-5-62 0,-99 5 84 16,0 0-84-16,104-18 84 0,-4-11-84 0,-100 29 33 0,0 0-33 15,99-47 33-15,9-17-33 0,-108 64 9 0,0 0-9 16,93-76 10-16,-7-9-10 0,1-1-1940 0</inkml:trace>
  <inkml:trace contextRef="#ctx0" brushRef="#br0" timeOffset="108634.88">19387 10421 1838 0,'0'0'0'16,"0"0"0"-16,0 9 0 0,0-9 43 0,0 0-43 16,0 0 44-16,0 0-44 0,0 0 82 0,0 0-82 0,0 0 83 15,-7-12-83-15,7 12 105 0,0 0-105 0,-7-17 106 16,2-1-106-16,5 18 51 0,0 0-51 0,-8-12 52 16,7 5-52-16,1 7 38 0,0 0-38 0,0 0 39 15,0 0-39-15,0 0 30 0,0 0-30 0,0 0 31 16,0 9-31-16,0-9 20 0,0 0-20 0,3 26 20 15,6 22-20-15,-9-48 7 0,0 0-7 0,11 68 8 16,1 24-8-16,-12-92 1 0,0 0-1 0,14 110 2 16,2 27-2-16,-16-137 0 0,0 0 0 0,16 142 0 15,-11 3 0-15,-5-145-1 0,0 0 1 0,9 141 0 0,-2-26 0 16,-7-115-1-16,0 0 1 0,2 101 0 0,-8-22 0 16,6-79-1-16,0 0 1 0,-8 64 0 0,-1-10 0 15,9-54 0-15,0 0 0 0,-9 40 0 0,4-23 0 16,5-17 0-16,0 0 0 0,-6 11 1 0,6-11-1 15,0 0 4-15,0 0-4 0,-10-2 4 0,-6-24-4 16,16 26 10-16,0 0-10 0,-14-36 11 0,7-13-11 16,7 49 15-16,0 0-15 0,-4-48 16 0,6-8-16 0,-2 56 16 15,0 0-16-15,7-52 17 0,7 2-17 0,-14 50 15 16,0 0-15-16,20-45 15 0,4 7-15 0,-24 38 10 16,0 0-10-16,27-34 10 0,4-1-10 0,-31 35 6 0,0 0-6 15,36-35 6-15,1 4-6 0,-37 31 4 0,0 0-4 16,40-33 5-16,6 2-5 0,-46 31 2 0,0 0-2 15,46-31 2-15,-5 2-2 0,-41 29 0 0,0 0 0 16,38-33 1-16,-6-11-1 0,-32 44 0 0,0 0 0 16,25-41 0-16,-6-4 0 0,-19 45 0 0,0 0 0 0,14-43 0 15,-3-2 0-15,-11 45 0 0,0 0 0 0,5-52 1 16,-6 2-1-16,1 50 0 0,0 0 0 0,-6-52 1 16,-3-6-1-16,9 58 1 0,0 0-1 0,-12-58 1 15,-2-6-1-15,14 64 1 0,0 0-1 0,-23-66 2 16,-3 0-2-16,26 66 2 0,0 0-2 0,-27-57 2 15,4 7-2-15,23 50 2 0,0 0-2 0,-21-37 2 16,9 20-2-16,12 17 2 0,0 0-2 0,-9-9 2 16,9 9-2-16,0 0 2 0,0 0-2 0,0 0 2 15,-7-1-2-15,7 1 1 0,0 0-1 0,-4 26 2 0,1 36-2 16,3-62 1-16,0 0-1 0,2 80 2 0,6 8-2 16,-8-88 0-16,0 0 0 0,13 93 1 0,3 4-1 15,-16-97 0-15,0 0 0 0,21 101 1 0,2 4-1 16,-23-105 0-16,0 0 0 0,21 99 0 0,4-4 0 15,-25-95 1-15,0 0-1 0,22 93 2 0,-4 1-2 16,-18-94 1-16,0 0-1 0,18 90 1 0,-1-12-1 16,-17-78 0-16,0 0 0 0,18 71 1 0,0-9-1 0,-18-62 1 15,0 0-1-15,16 50 2 0,-4-13-2 0,-12-37 1 16,0 0-1-16,10 29 2 0,-1-12-2 0,-9-17 1 16,0 0-1-16,9 11 1 0,-9-11-1 0,0 0 0 0,0 0 0 15,9-6 0-15,-6-30 0 0,-3 2-2049 0</inkml:trace>
  <inkml:trace contextRef="#ctx0" brushRef="#br0" timeOffset="109084.68">20429 9303 2017 0,'0'0'0'0,"0"0"0"16,0 0 0-16,0 0 20 0,0 0-20 0,0 0 20 15,-5 0-20-15,5 0 48 0,0 0-48 0,0 0 49 0,0 0-49 16,0 0 57-16,0 0-57 0,-9 25 58 0,-14 20-58 16,23-45 26-16,0 0-26 0,-30 67 26 0,2 27-26 15,28-94 14-15,0 0-14 0,-23 112 15 0,4 18-15 16,19-130 9-16,0 0-9 0,-13 137 9 0,5 5-9 15,8-142 5-15,0 0-5 0,-4 138 6 0,9 4-6 16,-5-142 4-16,0 0-4 0,13 135 4 0,4-11-4 16,-17-124 3-16,0 0-3 0,20 116 3 0,4-3-3 0,-24-113 2 15,0 0-2-15,30 100 3 0,9-11-3 0,-39-89 4 16,0 0-4-16,46 77 4 0,2-9-4 0,-48-68 11 16,0 0-11-16,53 64 11 0,0-5-11 0,-53-59 27 0,0 0-27 15,54 52 28-15,1-12-28 0,-55-40 38 0,0 0-38 16,49 32 38-16,-1-7-38 0,-48-25 38 0,0 0-38 15,46 22 38-15,-6-3-38 0,-40-19 37 0,0 0-37 16,34 14 37-16,-11-5-37 0,-23-9 15 0,0 0-15 16,16 1 16-16,-7 1-16 0,-9-2 2 0,0 0-2 0,8-7 2 15,-1-14-2-15,2 1-1998 0</inkml:trace>
  <inkml:trace contextRef="#ctx0" brushRef="#br0" timeOffset="109734.78">20929 10241 1782 0,'0'0'0'0,"0"0"0"0,0 0 0 15,0 0 37-15,0 0-37 0,-8 7 37 0,8-7-37 16,0 0 74-16,0 0-74 0,0 0 75 0,0 0-75 16,0 0 65-16,0 0-65 0,0 0 66 0,0 0-66 15,0 0 28-15,0 0-28 0,0 0 28 0,0 0-28 0,0 0 19 16,0 0-19-16,0 0 20 0,0 0-20 0,0 0 15 16,0 0-15-16,0 0 15 0,0 0-15 0,0 0 11 15,0 0-11-15,-5 14 11 0,-4 10-11 0,9-24 8 0,0 0-8 16,-10 42 9-16,1 8-9 0,9-50 8 15,0 0-8-15,-4 56 8 0,4 1-8 0,0-57 7 0,0 0-7 16,8 50 8-16,0-10-8 0,-8-40 6 0,0 0-6 16,13 33 6-16,-1-6-6 0,-12-27 7 0,0 0-7 15,16 28 8-15,3-4-8 0,-19-24 8 0,0 0-8 0,21 19 8 16,-3-7-8-16,-18-12 6 0,0 0-6 0,18 12 7 16,5 6-7-16,-23-18 5 0,0 0-5 0,23 12 6 15,-6-7-6-15,-17-5 10 0,0 0-10 0,21 0 10 16,2-5-10-16,-23 5 21 0,0 0-21 0,25-12 22 15,-4-9-22-15,-21 21 35 0,0 0-35 0,20-29 35 16,1-6-35-16,-21 35 43 0,0 0-43 0,21-40 43 16,-3-1-43-16,-18 41 40 0,0 0-40 0,12-49 40 15,-5 1-40-15,-7 48 31 0,0 0-31 0,3-47 32 16,-3 4-32-16,0 43 23 0,0 0-23 0,-3-37 24 16,-4 6-24-16,7 31 16 0,0 0-16 0,-12-24 16 0,-8 0-16 15,20 24 11-15,0 0-11 0,-25-25 11 0,-6 3-11 16,31 22 5-16,0 0-5 0,-32-19 6 0,0 7-6 15,32 12 3-15,0 0-3 0,-32-7 3 0,6 3-3 16,26 4 0-16,0 0 0 0,-26 4 1 0,-3 3-1 16,29-7 0-16,0 0 0 0,-26 10 0 0,6 2 0 15,20-12-2-15,0 0 2 0,-17 19-1 0,-1 9 1 0,18-28-5 16,0 0 5-16,-14 24-5 0,9-8 5 0,0 1-2090 16</inkml:trace>
  <inkml:trace contextRef="#ctx0" brushRef="#br0" timeOffset="110285.29">21668 9419 2196 0,'0'0'0'0,"0"0"0"0,0 0 0 16,0 0 16-16,0 0-16 0,-7-6 17 0,7 6-17 15,0 0 33-15,0 0-33 0,0 0 34 0,0 0-34 0,0 0 66 16,0 0-66-16,0 0 67 0,0 0-67 16,0 0 33-16,0 0-33 0,0 15 34 0,0 21-34 0,0-36 23 15,0 0-23-15,0 61 24 0,1 36-24 0,-1-97 11 16,0 0-11-16,0 119 12 0,-3 28-12 0,3-147 5 15,0 0-5-15,-2 160 6 0,-3 16-6 0,5-176 2 0,0 0-2 16,-4 187 2-16,1-2-2 0,3-185 0 0,0 0 0 16,-6 165 1-16,-2-20-1 0,8-145 1 0,0 0-1 15,-6 123 1-15,6-23-1 0,0-100 1 0,0 0-1 16,0 88 1-16,-3-10-1 0,3-78 1 0,0 0-1 0,-2 59 1 16,0-29-1-16,2-30 1 0,0 0-1 0,0 17 2 15,0-7-2-15,0-10 0 0,0 0 0 0,0-8 1 16,0-23-1-16,0 31 0 0,0 0 0 0,0-49 0 15,0-20 0-15,0 0-1884 0</inkml:trace>
  <inkml:trace contextRef="#ctx0" brushRef="#br0" timeOffset="110868.58">21795 10165 1871 0,'0'0'0'0,"0"0"0"0,0 0 0 16,0 0 36-16,0 0-36 0,0 0 36 0,-7 4-36 15,7-4 116-15,0 0-116 0,0 0 116 0,0 0-116 16,0 0 88-16,0 0-88 0,0 7 88 0,-6 1-88 16,6-8 41-16,0 0-41 0,-3 33 42 0,-3 38-42 15,6-71 25-15,0 0-25 0,-7 94 25 0,0 15-25 16,7-109 9-16,0 0-9 0,-5 121 10 0,0 14-10 16,5-135 5-16,0 0-5 0,-6 131 5 0,5-13-5 0,1-118 2 15,0 0-2-15,-4 112 3 0,-1-11-3 0,5-101 1 0,0 0-1 16,-5 85 1-16,5-27-1 0,0-58 1 15,0 0-1-15,1 40 1 0,1-17-1 0,-2-23 0 0,0 0 0 16,0 12 1-16,0-12-1 0,0 0 1 0,0 0-1 16,0 0 2-16,-9-12-2 0,9 12 5 0,0 0-5 15,-7-37 6-15,2-30-6 0,5 67 11 0,0 0-11 16,-4-88 11-16,-4-13-11 0,8 101 18 0,0 0-18 0,-7-109 18 16,-1-14-18-16,8 123 23 0,0 0-23 0,-3-121 24 15,3 4-24-15,0 117 25 0,0 0-25 0,3-113 25 16,3 4-25-16,-6 109 22 0,0 0-22 0,10-104 23 15,6 9-23-15,-16 95 14 0,0 0-14 0,25-83 15 16,8 17-15-16,-33 66 9 0,0 0-9 0,39-46 9 16,0 20-9-16,-39 26 4 0,0 0-4 0,42-7 4 15,8 14-4-15,-50-7 1 0,0 0-1 0,47 20 1 16,-1 17-1-16,-46-37 0 0,0 0 0 0,41 43 0 16,-1-2 0-16,-40-41-1 0,0 0 1 0,41 39-1 15,-9-12 1-15,-32-27-5 0,0 0 5 0,24 24-4 0,-4-1 4 16,-20-23-8-16,0 0 8 0,12 21-7 0,-8-2 7 15,-4-19-6-15,0 0 6 0,-9 24-6 0,-14 14 6 16,23-38-5-16,0 0 5 0,-34 40-5 0,-8-4 5 16,42-36-2-16,0 0 2 0,-44 30-1 0,3-4 1 15,41-26-1-15,0 0 1 0,-40 22 0 0,-1-3 0 16,41-19 0-16,0 0 0 0,-40 14 0 0,1-7 0 16,39-7-1-16,0 0 1 0,-37-7 0 0,3-19 0 0,-1 2-1996 15</inkml:trace>
  <inkml:trace contextRef="#ctx0" brushRef="#br0" timeOffset="111234.6">22042 8957 2140 0,'0'0'0'0,"8"-1"0"16,14-3 0-16,-22 4 11 0,0 0-11 0,40-7 11 15,24 2-11-15,-64 5 20 0,0 0-20 0,77 9 20 16,10 15-20-16,-87-24 35 0,0 0-35 0,84 43 36 16,-1 18-36-16,-83-61 31 0,0 0-31 0,76 72 31 15,-7 10-31-15,-69-82 30 0,0 0-30 0,62 92 30 16,-8 15-30-16,-54-107 24 0,0 0-24 0,46 116 25 16,-12 1-25-16,-34-117 19 0,0 0-19 0,21 125 20 15,-11 8-20-15,-10-133 16 0,0 0-16 0,-3 139 16 16,-24 6-16-16,27-145 21 0,0 0-21 0,-42 147 22 0,-18-5-22 15,60-142 14-15,0 0-14 0,-65 137 14 0,-7-2-14 16,72-135 22-16,0 0-22 0,-71 112 23 0,0-18-23 16,71-94 23-16,0 0-23 0,-72 78 24 0,-4-14-24 15,76-64 15-15,0 0-15 0,-81 52 16 0,-9-16-16 16,90-36 7-16,0 0-7 0,-86 26 7 0,1-11-7 16,0 1-1983-16</inkml:trace>
  <inkml:trace contextRef="#ctx0" brushRef="#br0" timeOffset="111968.63">19634 12848 2006 0,'0'0'0'0,"0"0"0"0,0 0 0 0,0 0 26 16,0 0-26-16,0 0 27 0,0 0-27 0,0 0 120 0,0 0-120 16,0 0 120-16,0 0-120 0,0 0 85 15,0 0-85-15,0 0 85 0,0 0-85 0,0 0 37 0,0 0-37 16,0 0 37-16,25 7-37 0,-25-7 23 0,0 0-23 16,35 8 23-16,4-1-23 0,-39-7 10 0,0 0-10 15,47 5 10-15,6 2-10 0,-53-7 13 0,0 0-13 0,60 4 13 16,7-6-13-16,-67 2 15 0,0 0-15 0,76-5 15 15,5-4-15-15,-81 9 13 0,0 0-13 0,90-17 14 16,11-13-14-16,-101 30 16 0,0 0-16 0,107-32 17 16,-3-7-17-16,-104 39 25 0,0 0-25 0,111-41 26 15,2-2-26-15,-113 43 43 0,0 0-43 0,113-49 44 16,4 6-44-16,-117 43 51 0,0 0-51 0,111-36 51 16,-7 3-51-16,-104 33 51 0,0 0-51 0,95-26 52 15,-10 3-52-15,-85 23 40 0,0 0-40 0,72-19 41 16,-12 5-41-16,-60 14 31 0,0 0-31 0,48-8 31 15,-17 4-31-15,-31 4 22 0,0 0-22 0,23 0 23 0,-9 0-23 16,-14 0 12-16,0 0-12 0,9 0 12 0,-9 0-12 16,0 0 6-16,0 0-6 0,9 5 6 0,-16 11-6 15,7-16 0-15,0 0 0 0,-21 28 1 0,-23 17-1 16,-2 0-2410-16</inkml:trace>
  <inkml:trace contextRef="#ctx0" brushRef="#br0" timeOffset="112484.97">19932 13505 1771 0,'0'0'0'15,"0"0"0"-15,-16 11 0 0,16-11 39 0,0 0-39 16,-9 8 40-16,9-8-40 0,0 0 64 0,0 0-64 15,-7 6 64-15,7-6-64 0,0 0 49 0,0 0-49 0,2 6 49 16,-2-6-49-16,0 0 20 0,0 0-20 0,9 4 20 16,-2-2-20-16,-7-2 13 0,0 0-13 0,7 1 14 15,-7-1-14-15,0 0 11 0,0 0-11 0,10 0 12 16,-1 0-12-16,-9 0 15 0,0 0-15 0,14 0 16 16,4 0-16-16,-18 0 22 0,0 0-22 0,32-7 23 15,14-12-23-15,-46 19 44 0,0 0-44 0,54-24 45 16,8-4-45-16,-62 28 59 0,0 0-59 0,69-32 60 15,8-5-60-15,-77 37 59 0,0 0-59 0,92-38 60 0,10-2-60 16,-102 40 63-16,0 0-63 0,112-36 63 0,4 1-63 16,-116 35 56-16,0 0-56 0,118-32 56 0,7-1-56 15,-125 33 52-15,0 0-52 0,126-31 52 0,4 1-52 16,-130 30 46-16,0 0-46 0,127-28 47 0,-7 2-47 16,-120 26 37-16,0 0-37 0,110-20 37 0,-12 1-37 15,-98 19 24-15,0 0-24 0,96-16 24 0,-17 7-24 16,-79 9 20-16,0 0-20 0,67-5 21 0,-19 2-21 0,-48 3 16 15,0 0-16-15,33-2 17 0,-12 2-17 0,-21 0 10 16,0 0-10-16,14 0 10 0,-5 0-10 0,-9 0 3 16,0 0-3-16,0 0 3 0,7 4-3 0,-7-4-1 0,0 0 1 15,-14 15 0-15,-23 20 0 0,37-35-8 0,0 0 8 16,-51 38-8-16,-9-2 8 0,0 0-2347 0</inkml:trace>
  <inkml:trace contextRef="#ctx0" brushRef="#br0" timeOffset="112934.76">20013 14239 1468 0,'0'0'0'0,"0"0"0"15,-7 5 0-15,7-5 8 0,0 0-8 0,-2 7 8 16,2-7-8-16,0 0 34 0,0 0-34 0,0 0 34 0,6 12-34 16,-6-12 79-16,0 0-79 0,17 5 80 0,18 2-80 15,-35-7 89-15,0 0-89 0,46 4 89 0,4-8-89 16,-50 4 71-16,0 0-71 0,49-12 72 0,6 0-72 16,-55 12 88-16,0 0-88 0,65-19 88 0,9 2-88 15,-74 17 83-15,0 0-83 0,80-23 83 0,4 1-83 16,-84 22 68-16,0 0-68 0,94-24 68 0,1-4-68 0,-95 28 59 15,0 0-59-15,102-31 59 0,9-2-59 0,-111 33 46 16,0 0-46-16,108-33 46 0,0-3-46 0,-108 36 43 16,0 0-43-16,105-37 43 0,-2 10-43 0,-103 27 38 0,0 0-38 15,97-21 38-15,-11 2-38 0,-86 19 35 16,0 0-35-16,83-16 35 0,-2 2-35 0,-81 14 28 0,0 0-28 16,69-12 29-16,-11 5-29 0,-58 7 24 0,0 0-24 15,46-1 24-15,-14 2-24 0,-32-1 11 0,0 0-11 16,21 2 11-16,-12 0-11 0,-9-2 5 0,0 0-5 0,7 3 6 15,0 1-6-15,-7-4 0 0,0 0 0 0,0 14 0 16,-14 12 0-16,0 0-2258 0</inkml:trace>
  <inkml:trace contextRef="#ctx0" brushRef="#br0" timeOffset="113502.17">20345 16075 1894 0,'0'0'0'16,"0"0"0"-16,0 0 0 0,0 0 61 0,0 0-61 15,0-7 62-15,0 7-62 0,0 0 109 0,0 0-109 16,1-7 109-16,-1 7-109 0,0 0 101 0,0 0-101 15,0 0 102-15,0 0-102 0,0 0 50 0,0 0-50 0,9-3 50 16,4-9-50-16,-13 12 37 0,0 0-37 0,19-16 38 16,6 1-38-16,-25 15 29 0,0 0-29 0,37-14 30 15,14 3-30-15,-51 11 24 0,0 0-24 0,60-15 24 16,2-8-24-16,-62 23 21 0,0 0-21 0,70-26 21 16,6-1-21-16,-76 27 17 0,0 0-17 0,83-28 17 15,7-5-17-15,-90 33 14 0,0 0-14 0,90-33 14 16,-4 2-14-16,-86 31 14 0,0 0-14 0,88-28 14 15,-3 1-14-15,-85 27 16 0,0 0-16 0,83-26 17 16,-2 5-17-16,-81 21 14 0,0 0-14 0,72-19 15 16,-10 2-15-16,-62 17 11 0,0 0-11 0,53-14 12 15,-11 2-12-15,-42 12 8 0,0 0-8 0,32-6 9 0,-9 3-9 16,-23 3 2-16,0 0-2 0,13 0 2 0,-6 3-2 16,-7-3-1-16,0 0 1 0,0 6 0 0,-7 6 0 15,-1 0-2158-15</inkml:trace>
  <inkml:trace contextRef="#ctx0" brushRef="#br0" timeOffset="113836.28">20479 16934 2062 0,'0'0'0'16,"0"0"0"-16,0 0 0 0,0 0 3 0,0 0-3 0,9-9 3 15,17-3-3-15,-26 12 38 0,0 0-38 0,48-16 38 16,13-8-38-16,-61 24 56 0,0 0-56 0,69-26 57 16,7 0-57-16,-76 26 48 0,0 0-48 0,83-26 48 15,9-2-48-15,-92 28 62 0,0 0-62 0,93-29 63 16,4 0-63-16,-97 29 56 0,0 0-56 0,102-30 57 15,4 4-57-15,-106 26 47 0,0 0-47 0,110-28 47 16,1-4-47-16,-111 32 29 0,0 0-29 0,113-40 29 16,5-5-29-16,-118 45 9 0,0 0-9 0,116-56 10 15,-1-15-10-15,-2 1-2012 0</inkml:trace>
  <inkml:trace contextRef="#ctx0" brushRef="#br0" timeOffset="121018.85">15697 12682 1390 0,'0'0'0'0,"0"0"0"0,0 0 0 16,0 0 55-16,0 0-55 0,0 0 56 0,0 0-56 0,0 0 112 15,0 0-112-15,0 0 113 0,0 0-113 0,0 0 97 16,0 0-97-16,0 0 98 0,0 0-98 0,0 0 48 16,0 0-48-16,0 0 49 0,0 0-49 0,0 0 28 0,0 0-28 15,0 0 29-15,0 0-29 0,0 0 20 0,0 0-20 16,-23 19 21-16,-5 5-21 0,28-24 16 16,0 0-16-16,-36 33 16 0,1-2-16 0,35-31 13 0,0 0-13 15,-37 31 13-15,2-2-13 0,35-29 10 0,0 0-10 0,-30 35 10 16,-2 5-10-16,32-40 9 0,0 0-9 0,-33 45 9 15,-4 5-9-15,37-50 8 0,0 0-8 0,-39 48 9 16,-2 3-9-16,41-51 8 0,0 0-8 0,-40 50 8 16,3-2-8-16,37-48 7 0,0 0-7 0,-41 45 7 15,0 0-7-15,41-45 9 0,0 0-9 0,-37 49 10 16,7 3-10-16,30-52 11 0,0 0-11 0,-24 57 12 16,6 5-12-16,18-62 13 0,0 0-13 0,-9 59 13 15,0 1-13-15,9-60 16 0,0 0-16 0,-3 61 16 16,3 5-16-16,0-66 18 0,0 0-18 0,3 71 18 15,3 10-18-15,-6-81 18 0,0 0-18 0,10 85 18 0,6-4-18 16,-16-81 18-16,0 0-18 0,14 92 18 0,4 8-18 16,-18-100 19-16,0 0-19 0,23 99 20 0,-2 1-20 15,-21-100 20-15,0 0-20 0,21 96 21 0,-5-7-21 16,-16-89 19-16,0 0-19 0,14 94 20 0,-3 3-20 16,-11-97 21-16,0 0-21 0,10 93 21 0,-4-13-21 15,-6-80 19-15,0 0-19 0,5 81 20 0,4 8-20 16,-9-89 16-16,0 0-16 0,9 89 17 0,-1 5-17 15,-8-94 18-15,0 0-18 0,9 102 18 0,2 11-18 16,-11-113 19-16,0 0-19 0,12 110 20 0,-3-8-20 0,-9-102 23 16,0 0-23-16,9 94 24 0,-4-6-24 0,-5-88 22 15,0 0-22-15,5 81 22 0,2 1-22 0,-7-82 18 0,0 0-18 16,7 71 18-16,1-18-18 0,-8-53 17 0,0 0-17 16,3 54 17-16,2 7-17 0,-5-61 14 0,0 0-14 15,7 64 15-15,0 1-15 0,-7-65 13 0,0 0-13 16,9 64 13-16,-3-6-13 0,-6-58 11 0,0 0-11 0,8 50 11 15,-2-10-11-15,-6-40 9 0,0 0-9 0,7 41 9 16,2 7-9-16,-9-48 7 0,0 0-7 0,8 45 7 16,-1-8-7-16,-7-37 4 0,0 0-4 0,7 43 5 15,4 12-5-15,-11-55 3 0,0 0-3 0,12 61 4 16,-3-4-4-16,-9-57 2 0,0 0-2 0,6 47 3 16,-3-18-3-16,-3-29 2 0,0 0-2 0,5 33 3 15,1 19-3-15,-6-52 2 0,0 0-2 0,7 49 2 16,-2-13-2-16,-5-36 2 0,0 0-2 0,5 38 2 15,-5 14-2-15,0-52 1 0,0 0-1 0,4 41 2 0,1-16-2 16,-5-25 1-16,0 0-1 0,2 26 2 0,1 13-2 16,-3-39 0-16,0 0 0 0,4 35 1 0,-4-18-1 15,0-17 1-15,0 0-1 0,2 12 1 0,1 2-1 16,-3-14 1-16,0 0-1 0,4 18 1 0,-8 1-1 16,4-19 1-16,0 0-1 0,-2 22 1 0,2 6-1 15,0-28 1-15,0 0-1 0,6 26 2 0,-6-9-2 16,0-17 1-16,0 0-1 0,0 14 2 0,1-2-2 15,-1-12 1-15,0 0-1 0,2 10 2 0,-2-3-2 0,0-7 1 16,0 0-1-16,0 0 2 0,0 9-2 0,0-9 1 16,0 0-1-16,0 0 1 0,0 16-1 0,0-16 1 15,0 0-1-15,2 12 1 0,2 0-1 0,-4-12 1 0,0 0-1 16,0 10 1-16,0-10-1 0,0 0 1 0,0 0-1 16,1 9 1-16,-1-9-1 0,0 0 1 0,0 0-1 15,0 7 2-15,0-7-2 0,0 0 1 0,0 0-1 16,4 7 1-16,-4-7-1 0,0 0 1 0,0 0-1 0,14 14 1 15,14-4-1-15,-28-10 1 0,0 0-1 0,39 7 1 16,3 0-1-16,-42-7 0 0,0 0 0 0,44 1 1 16,0-1-1-16,-44 0 0 0,0 0 0 0,41-1 0 15,1-1 0-15,-42 2 0 0,0 0 0 0,44-2 0 16,1-1 0-16,-45 3 0 0,0 0 0 0,45-4 0 16,-4 3 0-16,-41 1-1 0,0 0 1 0,35-4 0 15,2 1 0-15,-37 3-1 0,0 0 1 0,32-2 0 16,-5 0 0-16,-27 2-1 0,0 0 1 0,15 0 0 15,-6 0 0-15,-9 0-1 0,0 0 1 0,0 0 0 16,7 4 0-16,-7-4-1 0,0 0 1 0,0 0-1 16,0 0 1-16,0 0-2 0,0 0 2 0,0 0-1 0,-9 5 1 15,9-5-2-15,0 0 2 0,-8 7-2 0,-21 14 2 16,29-21-2-16,0 0 2 0,-33 22-2 0,-1-3 2 16,34-19-5-16,0 0 5 0,-30 14-4 0,-1-4 4 15,31-10-6-15,0 0 6 0,-34 6-5 0,-5-5 5 16,39-1-7-16,0 0 7 0,-35 2-6 0,7-2 6 15,28 0-7-15,0 0 7 0,-25-5-7 0,4-4 7 0,21 9-6 16,0 0 6-16,-19-10-6 0,-1-4 6 0,20 14-5 16,0 0 5-16,-23-17-5 0,4-4 5 0,19 21-4 15,0 0 4-15,-20-26-4 0,-1-9 4 0,21 35-2 16,0 0 2-16,-23-34-1 0,6 3 1 0,17 31-1 0,0 0 1 16,-20-32-1-16,-1 0 1 0,21 32-1 0,0 0 1 15,-21-39 0-15,5 0 0 0,16 39-1 0,0 0 1 16,-18-49 0-16,4-6 0 0,14 55-1 0,0 0 1 0,-12-63 0 15,1-7 0-15,11 70 0 0,0 0 0 0,-10-73 0 16,-4-3 0-16,14 76 0 0,0 0 0 0,-11-78 1 16,-1-5-1-16,12 83 1 0,0 0-1 0,-11-87 1 15,-5 1-1-15,16 86 1 0,0 0-1 0,-14-82 2 16,4 4-2-16,10 78 2 0,0 0-2 0,-14-83 3 16,5-8-3-16,9 91 3 0,0 0-3 0,-9-97 3 15,-7 2-3-15,16 95 2 0,0 0-2 0,-16-106 2 16,-1-15-2-16,17 121 2 0,0 0-2 0,-18-142 3 15,-9-21-3-15,27 163 2 0,0 0-2 0,-23-168 2 16,9 14-2-16,14 154 1 0,0 0-1 0,-12-140 2 16,1 21-2-16,11 119 1 0,0 0-1 0,-8-99 2 0,-1 8-2 15,9 91 1-15,0 0-1 0,-13-78 1 0,5 15-1 16,8 63 1-16,0 0-1 0,-11-64 1 0,-3-12-1 16,14 76 1-16,0 0-1 0,-12-79 1 0,3-3-1 15,9 82 1-15,0 0-1 0,-6-83 1 0,-1 2-1 16,7 81 1-16,0 0-1 0,-5-85 1 0,0-10-1 15,5 95 0-15,0 0 0 0,-5-94 1 0,5-1-1 16,0 95 0-16,0 0 0 0,0-93 1 0,0-2-1 0,0 95 0 16,0 0 0-16,5-92 0 0,-2 4 0 0,-3 88 0 15,0 0 0-15,7-90 1 0,2-14-1 0,-9 104 0 16,0 0 0-16,13-101 0 0,4 11 0 0,-17 90 0 0,0 0 0 16,18-88 0-16,5 7 0 0,-23 81-1 0,0 0 1 15,23-83 0-15,5-4 0 0,-28 87-1 0,0 0 1 16,30-81-1-16,2 8 1 0,-32 73-1 0,0 0 1 15,35-69 0-15,6 1 0 0,-41 68-1 0,0 0 1 0,45-69 0 16,1 0 0-16,-46 69-1 0,0 0 1 0,50-64 0 16,1 3 0-16,-51 61-1 0,0 0 1 0,54-53 0 15,3 4 0-15,-57 49-1 0,0 0 1 0,56-43-1 16,1-5 1-16,-57 48-2 0,0 0 2 0,54-42-2 16,1 6 2-16,-55 36-1 0,0 0 1 0,53-31-1 15,-4 6 1-15,-49 25-1 0,0 0 1 0,38-19-1 16,-12 9 1-16,-26 10-1 0,0 0 1 0,18-7-1 15,-8 2 1-15,-10 5-1 0,0 0 1 0,0 0-1 16,9-7 1-16,-9 7-1 0,0 0 1 0,0 0-1 16,0 0 1-16,0 0-1 0,0 0 1 0,-12 9 0 15,-22 25 0-15,34-34-1 0,0 0 1 0,-47 43-1 0,-1 6 1 16,48-49-1-16,0 0 1 0,-49 50-1 0,-4 7 1 16,53-57-2-16,0 0 2 0,-52 62-2 0,-2 13 2 15,54-75-3-15,0 0 3 0,-58 76-3 0,-6 4 3 16,64-80-4-16,0 0 4 0,-62 78-3 0,8-4 3 15,54-74-4-15,0 0 4 0,-53 80-4 0,5 8 4 16,48-88-4-16,0 0 4 0,-42 86-3 0,3 1 3 16,39-87-4-16,0 0 4 0,-34 88-4 0,6 4 4 0,28-92-4 15,0 0 4-15,-23 93-3 0,4-3 3 0,19-90-4 16,0 0 4-16,-12 85-4 0,6 0 4 0,6-85-5 0,0 0 5 16,0 88-5-16,6 13 5 0,-6-101-6 0,0 0 6 15,8 100-5-15,1-14 5 0,-9-86-5 0,0 0 5 16,14 92-4-16,4 9 4 0,-18-101-5 0,0 0 5 15,18 98-5-15,-3-1 5 0,-15-97-4 0,0 0 4 16,13 94-3-16,-3-3 3 0,-10-91-2 0,0 0 2 0,11 95-2 16,3 4 2-16,-14-99-1 0,0 0 1 0,11 102-1 15,1-3 1-15,-12-99-1 0,0 0 1 0,5 102-1 16,2 2 1-16,-7-104-1 0,0 0 1 0,7 104 0 16,0-8 0-16,-7-96-1 0,0 0 1 0,9 101 0 15,0 11 0-15,-9-112 0 0,0 0 0 0,9 111 0 16,2-5 0-16,-11-106 0 0,0 0 0 0,5 103 0 15,2 8 0-15,-7-111 0 0,0 0 0 0,7 109 0 16,0-10 0-16,-7-99 0 0,0 0 0 0,5 99 0 16,-1-4 0-16,-4-95 0 0,0 0 0 0,2 93 0 15,3-3 0-15,-5-90 0 0,0 0 0 0,3 88 0 0,3 6 0 16,-6-94 0-16,0 0 0 0,3 93 0 0,1 6 0 16,-4-99 0-16,0 0 0 0,3 99 0 0,3-1 0 15,-6-98 0-15,0 0 0 0,5 101 0 0,-2-3 0 16,-3-98-1-16,0 0 1 0,6 95 0 0,-1-6 0 15,-5-89-1-15,0 0 1 0,5 86-1 0,2 8 1 16,-7-94-1-16,0 0 1 0,4 90-1 0,1-14 1 0,-5-76-2 16,0 0 2-16,5 74-1 0,-5-1 1 0,0-73-1 15,0 0 1-15,0 71-1 0,6 5 1 0,-6-76-1 16,0 0 1-16,7 62 0 0,-2-24 0 0,-5-38 0 16,0 0 0-16,4 30 0 0,-4-6 0 0,0-24 0 0,0 0 0 15,1 23 0-15,5-6 0 0,-6-17 0 0,0 0 0 16,7 14 0-16,-7-4 0 0,0-10 0 0,0 0 0 15,1 7 0-15,-1-7 0 0,0 0 0 0,0 0 0 16,6 9 0-16,1-2 0 0,-7-7 0 0,0 0 0 16,17 5 1-16,12-4-1 0,-29-1 0 0,0 0 0 0,37-5 0 15,10-10 0-15,-47 15 0 0,0 0 0 0,46-21 0 16,4-7 0-16,-50 28 1 0,0 0-1 0,51-27 2 16,2 2-2-16,-53 25 3 0,0 0-3 0,58-26 4 15,-2-1-4-15,-56 27 3 0,0 0-3 0,60-28 4 16,-3 6-4-16,-57 22 4 0,0 0-4 0,47-18 5 15,-6 4-5-15,-41 14 6 0,0 0-6 0,32-10 7 16,-8 3-7-16,-24 7 7 0,0 0-7 0,16-5 7 16,-7-2-7-16,-9 7 7 0,0 0-7 0,0 0 8 15,7-4-8-15,-7 4 6 0,0 0-6 0,0 0 6 0,0 0-6 16,0 0 6-16,0 0-6 0,0 0 7 0,0 0-7 16,0 0 5-16,0 0-5 0,0 0 6 0,0 0-6 15,0 0 5-15,0 0-5 0,0 0 6 0,0 0-6 16,0 0 5-16,0 0-5 0,0 0 5 0,0 0-5 15,0 0 2-15,0 0-2 0,0 0 2 0,0 0-2 16,0 0 1-16,0 0-1 0,0 0 1 0,-7 2-1 16,7-2 0-16,0 0 0 0,-12-2 0 0,-11-6 0 0,23 8 0 15,0 0 0-15,-27-11 0 0,-12 3 0 0,39 8-1 16,0 0 1-16,-42-9-1 0,-4 0 1 0,46 9-1 16,0 0 1-16,-54-10-1 0,-5-4 1 0,59 14-3 0,0 0 3 15,-58-21-2-15,-2-4 2 0,60 25-4 0,0 0 4 16,-53-32-4-16,2-4 4 0,51 36-2 0,0 0 2 15,-44-41-2-15,-4-11 2 0,48 52-1 0,0 0 1 16,-49-58-1-16,1-9 1 0,48 67-1 0,0 0 1 16,-45-71-1-16,9-3 1 0,36 74 0 0,0 0 0 0,-31-89 0 15,-1-18 0-15,32 107 0 0,0 0 0 0,-35-116 0 16,3-10 0-16,32 126 0 0,0 0 0 0,-32-128 0 16,4-2 0-16,28 130 0 0,0 0 0 0,-21-123 1 15,-1 9-1-15,22 114 1 0,0 0-1 0,-17-109 1 16,3-2-1-16,14 111 2 0,0 0-2 0,-11-112 2 15,6-10-2-15,5 122 3 0,0 0-3 0,-2-121 3 16,0 0-3-16,2 121 3 0,0 0-3 0,0-137 3 16,-5-30-3-16,5 167 3 0,0 0-3 0,0-170 4 15,5 6-4-15,-5 164 1 0,0 0-1 0,4-156 1 16,1 9-1-16,-5 147 0 0,0 0 0 0,9-146 1 0,-4-1-1 16,-5 147 0-16,0 0 0 0,9-140 0 0,0 7 0 15,-9 133 0-15,0 0 0 0,10-128 0 0,3-2 0 16,-13 130 0-16,0 0 0 0,12-128 0 0,2-4 0 15,-14 132 0-15,0 0 0 0,14-126 0 0,8-2 0 16,-22 128 0-16,0 0 0 0,24-130 0 0,6-3 0 16,-30 133 0-16,0 0 0 0,32-130 0 0,0 9 0 15,-32 121-1-15,0 0 1 0,40-118 0 0,1 11 0 0,-41 107-2 16,0 0 2-16,42-105-1 0,8 2 1 0,-50 103-2 16,0 0 2-16,52-103-2 0,3-15 2 0,-55 118-3 15,0 0 3-15,53-114-3 0,2 5 3 0,-55 109-4 0,0 0 4 16,60-104-4-16,9-2 4 0,-69 106-7 0,0 0 7 15,70-100-7-15,2 10 7 0,-72 90-11 0,0 0 11 16,69-83-10-16,-7 17 10 0,-62 66-13 0,0 0 13 16,51-52-13-16,-7 12 13 0,-44 40-9 0,0 0 9 15,32-26-9-15,-14 13 9 0,-18 13-7 0,0 0 7 0,17-7-7 16,-3 5 7-16,-14 2-12 0,0 0 12 0,18 3-11 16,0 8 11-16,-18-11-17 0,0 0 17 0,14 20-16 15,-11 15 16-15,-3-35-20 0,0 0 20 0,-3 40-19 16,-15 3 19-16,4-1-2073 0</inkml:trace>
  <inkml:trace contextRef="#ctx0" brushRef="#br0" timeOffset="123368.78">19717 12924 1793 0,'0'0'0'0,"0"0"0"0,0 0 0 16,0 0 50-16,0 0-50 0,0 0 51 0,0 0-51 15,0 0 87-15,0 0-87 0,0 0 87 0,0 0-87 16,0 0 70-16,0 0-70 0,30-2 71 0,1-5-71 16,-31 7 29-16,0 0-29 0,38-12 30 0,7-4-30 0,-45 16 16 15,0 0-16-15,59-17 16 0,16-4-16 0,-75 21 16 16,0 0-16-16,87-24 17 0,6-4-17 0,-93 28 19 15,0 0-19-15,101-27 20 0,15 3-20 0,-116 24 21 16,0 0-21-16,113-25 22 0,2-1-22 0,-115 26 30 0,0 0-30 16,116-27 30-16,6-1-30 0,-122 28 22 0,0 0-22 15,125-26 22-15,-7 4-22 0,-118 22 24 16,0 0-24-16,113-19 25 0,0-4-25 0,-113 23 22 0,0 0-22 16,108-22 22-16,-13 4-22 0,-95 18 22 0,0 0-22 15,81-19 22-15,-12 2-22 0,-69 17 20 0,0 0-20 0,53-12 21 16,-21 3-21-16,-32 9 17 0,0 0-17 0,19-3 17 15,-8-1-17-15,-11 4 16 0,0 0-16 0,7 0 17 16,-7 0-17-16,0 0 14 0,0 0-14 0,0 0 14 16,-11 0-14-16,11 0 12 0,0 0-12 0,-30 4 13 15,-25 3-13-15,55-7 6 0,0 0-6 0,-72 10 7 16,-23 6-7-16,95-16 4 0,0 0-4 0,-104 19 4 16,-7 5-4-16,111-24 1 0,0 0-1 0,-117 29 2 15,-6 2-2-15,123-31 1 0,0 0-1 0,-124 33 1 16,-1 4-1-16,125-37 0 0,0 0 0 0,-122 29 1 0,-10-1-1 15,132-28 0-15,0 0 0 0,-125 29 0 0,5 4 0 16,120-33 0-16,0 0 0 0,-113 31 0 0,2-3 0 16,111-28-1-16,0 0 1 0,-99 24 0 0,20-3 0 15,79-21-1-15,0 0 1 0,-58 14 0 0,24-7 0 16,34-7-1-16,0 0 1 0,-19 5 0 0,10-2 0 16,9-3 0-16,0 0 0 0,0 0 0 0,0 0 0 15,0 0 0-15,0 0 0 0,0 0 0 0,0 0 0 0,0 0 0 16,0 0 0-16,23-12 1 0,28-7-1 15,-51 19 1-15,0 0-1 0,70-26 1 0,20-5-1 0,-90 31 1 16,0 0-1-16,103-36 2 0,4-6-2 0,-107 42 2 0,0 0-2 16,118-45 3-16,6-2-3 0,-124 47 3 0,0 0-3 15,120-43 4-15,-2 9-4 0,-118 34 1 0,0 0-1 16,115-32 2-16,-8 6-2 0,-107 26 1 0,0 0-1 16,94-24 2-16,-18 7-2 0,-76 17 0 0,0 0 0 15,60-16 1-15,-20 9-1 0,-40 7 0 0,0 0 0 0,28-1 0 16,-14-3 0-16,-14 4 0 0,0 0 0 0,9 0 0 15,-9 0 0-15,0 0 0 0,0 0 0 0,7 0 0 16,-7 0 0-16,0 0 0 0,0 0 0 0,-7 4 0 16,-9 8 0-16,16-12 0 0,0 0 0 0,-26 15 0 15,-11 8 0-15,37-23-2 0,0 0 2 0,-46 28-1 16,-9 4 1-16,55-32-6 0,0 0 6 0,-63 35-6 16,-1-2 6-16,-1 2-2079 0</inkml:trace>
  <inkml:trace contextRef="#ctx0" brushRef="#br0" timeOffset="124251.75">19923 13533 1827 0,'0'0'0'15,"0"0"0"-15,12 3 0 0,-12-3 25 0,0 0-25 16,20 0 26-16,6-5-26 0,-26 5 49 0,0 0-49 16,39-12 49-16,11-7-49 0,-50 19 30 0,0 0-30 15,56-24 31-15,7 0-31 0,-63 24 38 0,0 0-38 0,73-32 38 16,8-2-38-16,-81 34 39 0,0 0-39 15,93-38 39-15,10-2-39 0,-103 40 40 0,0 0-40 0,111-43 41 16,2-1-41-16,-113 44 39 0,0 0-39 0,113-45 39 16,8-5-39-16,-121 50 36 0,0 0-36 0,119-46 37 15,8 7-37-15,-127 39 34 0,0 0-34 0,119-32 34 16,-9 4-34-16,-110 28 30 0,0 0-30 0,99-23 30 16,-4 10-30-16,-95 13 30 0,0 0-30 0,81-11 31 15,-21 3-31-15,-60 8 28 0,0 0-28 0,44-6 29 16,-21 5-29-16,-23 1 21 0,0 0-21 0,14-2 22 0,-7 2-22 15,-7 0 17-15,0 0-17 0,0 0 18 0,0 0-18 16,0 0 12-16,0 0-12 0,-7 2 13 0,-18 3-13 16,25-5 11-16,0 0-11 0,-38 8 11 0,-21 6-11 15,59-14 10-15,0 0-10 0,-67 18 10 0,-7-1-10 16,74-17 5-16,0 0-5 0,-81 21 6 0,-14 8-6 16,95-29 4-16,0 0-4 0,-102 33 4 0,5-2-4 15,97-31 3-15,0 0-3 0,-101 30 3 0,-5-4-3 0,106-26 2 16,0 0-2-16,-104 25 3 0,-3 1-3 15,107-26 1-15,0 0-1 0,-105 26 2 0,-2 4-2 0,107-30 1 16,0 0-1-16,-102 24 2 0,13-8-2 0,89-16 1 16,0 0-1-16,-77 13 2 0,13 0-2 0,64-13 1 0,0 0-1 15,-44 8 2-15,21-3-2 0,23-5 1 0,0 0-1 16,-14 6 1-16,14-6-1 0,0 0 0 0,0 0 0 16,-9 0 0-16,9 0 0 0,0 0 0 0,0 0 0 15,0 0 0-15,32 0 0 0,-32 0 0 0,0 0 0 16,42-9 0-16,24-7 0 0,-66 16 0 0,0 0 0 15,81-17 0-15,14-9 0 0,-95 26 0 0,0 0 0 0,111-29 0 16,11-4 0-16,-122 33 0 0,0 0 0 0,125-33 0 16,4 2 0-16,-129 31 0 0,0 0 0 0,127-33 1 15,3 3-1-15,-130 30 0 0,0 0 0 0,124-22 1 16,-13 5-1-16,-111 17 0 0,0 0 0 0,101-14 1 16,-13 0-1-16,-88 14 1 0,0 0-1 0,77-9 1 15,-15 8-1-15,-62 1 1 0,0 0-1 0,42 0 1 16,-17-2-1-16,-25 2 0 0,0 0 0 0,14-2 1 15,-5 2-1-15,-9 0 0 0,0 0 0 0,0 0 0 16,7 2 0-16,-7-2 0 0,0 0 0 0,0 0 0 0,0 0 0 16,0 0-1-16,0 0 1 0,-9 5 0 0,-15 11 0 15,24-16-2-15,0 0 2 0,-39 22-1 0,-9 4 1 16,48-26-3-16,0 0 3 0,-58 30-2 0,-7-5 2 16,65-25-9-16,0 0 9 0,-76 21-9 0,0-5 9 15,-2 1-2070-15</inkml:trace>
  <inkml:trace contextRef="#ctx0" brushRef="#br0" timeOffset="125035.65">20294 14154 1793 0,'0'0'0'0,"8"0"0"15,10 0 0-15,-18 0 1 0,0 0-1 0,26 0 2 16,15-8-2-16,-41 8 20 0,0 0-20 0,53-9 21 15,12-1-21-15,-65 10 48 0,0 0-48 0,73-14 49 16,2-5-49-16,-75 19 50 0,0 0-50 0,85-23 51 0,12-3-51 16,-97 26 57-16,0 0-57 0,104-27 58 0,2-6-58 15,-106 33 55-15,0 0-55 0,116-33 56 0,10 5-56 16,-126 28 45-16,0 0-45 0,121-24 46 0,-3 1-46 16,-118 23 40-16,0 0-40 0,112-20 40 0,-3 2-40 15,-109 18 36-15,0 0-36 0,97-17 36 0,-9 10-36 16,-88 7 31-16,0 0-31 0,67-9 31 0,-21 6-31 15,-46 3 28-15,0 0-28 0,28 0 29 0,-10 0-29 16,-18 0 26-16,0 0-26 0,14 0 26 0,-7 0-26 0,-7 0 20 16,0 0-20-16,0 0 21 0,0 0-21 0,0 0 15 15,0 0-15-15,-9 2 15 0,-24 3-15 0,33-5 11 0,0 0-11 16,-51 9 11-16,-20 3-11 0,71-12 8 0,0 0-8 16,-83 13 8-16,-9 7-8 0,92-20 6 0,0 0-6 15,-107 19 6-15,-15 10-6 0,122-29 5 0,0 0-5 16,-132 28 5-16,1 1-5 0,131-29 4 0,0 0-4 15,-132 28 4-15,0-1-4 0,132-27 2 0,0 0-2 0,-140 28 3 16,5 2-3-16,135-30 2 0,0 0-2 0,-131 26 2 16,13-4-2-16,118-22 1 0,0 0-1 0,-101 19 1 15,22-5-1-15,79-14 1 0,0 0-1 0,-58 9 1 16,24-6-1-16,34-3 0 0,0 0 0 0,-21 3 1 16,10-1-1-16,11-2 1 0,0 0-1 0,0 0 2 15,0 0-2-15,0 0 2 0,0 0-2 0,18-2 3 16,31-13-3-16,-49 15 2 0,0 0-2 0,73-21 3 15,22-7-3-15,-95 28 3 0,0 0-3 0,106-32 3 16,9-5-3-16,-115 37 5 0,0 0-5 0,118-40 5 16,3-1-5-16,-121 41 3 0,0 0-3 0,120-38 4 0,-14 7-4 15,-106 31 3-15,0 0-3 0,97-25 3 0,-9 8-3 16,-88 17 2-16,0 0-2 0,73-12 3 0,-19 5-3 16,-54 7 3-16,0 0-3 0,41-2 3 0,-13 6-3 15,-28-4 0-15,0 0 0 0,21 7 0 0,-3 3 0 16,-18-10-3-16,0 0 3 0,14 19-2 0,-3 11 2 15,-2-1-2097-15</inkml:trace>
  <inkml:trace contextRef="#ctx0" brushRef="#br0" timeOffset="125538.24">20632 15791 1950 0,'0'0'0'0,"0"0"0"0,18 0 0 15,-18 0 11-15,0 0-11 0,23-1 12 0,21-3-12 16,-44 4 32-16,0 0-32 0,55-8 32 0,12-1-32 15,-67 9 56-15,0 0-56 0,74-11 56 0,7 3-56 0,-81 8 61 16,0 0-61-16,79-17 62 0,-1-3-62 16,-78 20 58-16,0 0-58 0,77-12 59 0,-1 2-59 0,-76 10 45 15,0 0-45-15,78-2 46 0,-2-1-46 0,-76 3 37 16,0 0-37-16,63 0 37 0,-19 3-37 0,-44-3 26 0,0 0-26 16,41 5 26-16,1 9-26 0,-42-14 13 0,0 0-13 15,39 14 14-15,-7-3-14 0,-32-11 2 0,0 0-2 16,28 6 3-16,-9 0-3 0,-19-6 0 0,0 0 0 15,16 5 0-15,-7-5 0 0,0 2-1919 0</inkml:trace>
  <inkml:trace contextRef="#ctx0" brushRef="#br0" timeOffset="125761.64">20929 16629 1995 0,'0'0'0'0,"0"0"0"0,0 7 0 16,0-7 3-16,0 0-3 0,12 3 4 0,18-4-4 16,-30 1 9-16,0 0-9 0,46-13 9 0,17-11-9 15,-63 24-2-15,0 0 2 0,66-50-2 0,-5-30 2 16,1-1-1452-16</inkml:trace>
  <inkml:trace contextRef="#ctx0" brushRef="#br0" timeOffset="128668.29">1450 12730 2073 0,'0'0'0'0,"0"0"0"15,0 0 0-15,0 0 124 0,0 0-124 0,0 0 125 16,0 0-125-16,0 0 170 0,0 0-170 0,-21-14 171 16,12 11-171-16,9 3 91 0,0 0-91 0,-11-2 92 15,3 0-92-15,8 2 47 0,0 0-47 0,-9-2 47 16,0 1-47-16,9 1 26 0,0 0-26 0,-5-2 26 16,-4 0-26-16,9 2 15 0,0 0-15 0,0 0 16 15,-9 5-16-15,9-5 7 0,0 0-7 0,0 25 8 16,9 27-8-16,-9-52 2 0,0 0-2 0,14 74 3 0,4 30-3 15,-18-104 0-15,0 0 0 0,22 118 0 0,7 15 0 16,-29-133-1-16,0 0 1 0,31 137 0 0,5 6 0 16,-36-143-2-16,0 0 2 0,44 152-2 0,2 11 2 15,-46-163-4-15,0 0 4 0,49 177-3 0,6 4 3 16,-55-181-5-16,0 0 5 0,49 179-4 0,-3-3 4 16,-46-176-5-16,0 0 5 0,41 173-5 0,-1 4 5 0,-40-177-3 15,0 0 3-15,41 173-2 0,-4-7 2 0,-37-166-1 16,0 0 1-16,40 154-1 0,8-10 1 0,-48-144-1 15,0 0 1-15,42 128 0 0,-1-11 0 0,-41-117 0 0,0 0 0 16,35 109 0-16,-3-7 0 0,-32-102 0 0,0 0 0 16,26 96 1-16,3-1-1 0,-29-95 1 0,0 0-1 15,26 86 2-15,-3-11-2 0,-23-75 2 0,0 0-2 16,23 64 3-16,-2-9-3 0,-21-55 3 0,0 0-3 16,19 49 4-16,3-6-4 0,-22-43 3 0,0 0-3 15,19 40 3-15,2-2-3 0,-21-38 2 0,0 0-2 0,16 33 2 16,-4-14-2-16,-12-19 0 0,0 0 0 0,0 0 0 15,-3-33 0-15,1 0-2213 0</inkml:trace>
  <inkml:trace contextRef="#ctx0" brushRef="#br0" timeOffset="129751.71">1483 12128 2039 0,'0'0'0'0,"0"0"0"0,13-16 0 0,-13 16 23 15,0 0-23-15,10-19 24 0,8-3-24 0,-18 22 43 16,0 0-43-16,30-26 43 0,7-4-43 0,-37 30 43 0,0 0-43 16,44-33 44-16,11-5-44 0,-55 38 27 0,0 0-27 15,58-43 28-15,7-9-28 0,-65 52 31 0,0 0-31 16,71-60 31-16,6-13-31 0,-77 73 27 0,0 0-27 16,82-76 27-16,4 3-27 0,-86 73 21 0,0 0-21 15,90-78 22-15,0-7-22 0,-90 85 17 0,0 0-17 0,95-81 18 16,0 5-18-16,-95 76 14 0,0 0-14 0,90-69 14 15,-14 3-14-15,-76 66 14 0,0 0-14 0,73-55 14 16,-10 1-14-16,-63 54 14 0,0 0-14 0,58-40 15 16,-8 4-15-16,-50 36 13 0,0 0-13 0,40-24 13 15,-12 8-13-15,-28 16 12 0,0 0-12 0,22-12 12 16,-12 8-12-16,-10 4 12 0,0 0-12 0,13 0 13 16,-13 0-13-16,0 0 11 0,0 0-11 0,10 9 12 15,-1 3-12-15,-9-12 10 0,0 0-10 0,9 23 11 16,5 10-11-16,-14-33 5 0,0 0-5 0,18 43 5 15,3 14-5-15,-21-57 4 0,0 0-4 0,23 69 5 0,-4 18-5 16,-19-87 3-16,0 0-3 0,26 97 4 0,1 10-4 16,-27-107 5-16,0 0-5 0,28 118 5 0,2 11-5 15,-30-129 5-15,0 0-5 0,34 134 6 0,4-6-6 16,-38-128 6-16,0 0-6 0,46 133 6 0,4 7-6 16,-50-140 6-16,0 0-6 0,49 142 7 0,-3 0-7 15,-46-142 7-15,0 0-7 0,44 138 7 0,-3 1-7 16,-41-139 7-16,0 0-7 0,45 145 7 0,1 11-7 0,-46-156 6 15,0 0-6-15,50 157 6 0,4 1-6 0,-54-158 6 16,0 0-6-16,53 152 7 0,-3-8-7 0,-50-144 6 16,0 0-6-16,46 136 7 0,-1-4-7 0,-45-132 8 0,0 0-8 15,41 114 8-15,-6-13-8 0,-35-101 10 0,0 0-10 16,32 93 10-16,-5-6-10 0,-27-87 10 0,0 0-10 16,24 84 10-16,3-11-10 0,-27-73 9 0,0 0-9 15,21 62 10-15,-2-6-10 0,-19-56 12 0,0 0-12 0,21 52 13 16,-1-2-13-16,-20-50 10 0,0 0-10 0,14 57 10 15,2 12-10-15,-16-69 10 0,0 0-10 0,10 71 10 16,-1-7-10-16,-9-64 11 0,0 0-11 0,13 57 11 16,-8 0-11-16,-5-57 10 0,0 0-10 0,0 54 10 15,-5-6-10-15,5-48 10 0,0 0-10 0,-13 52 10 16,-4 7-10-16,17-59 9 0,0 0-9 0,-20 56 10 16,-1-15-10-16,21-41 10 0,0 0-10 0,-28 42 11 15,-13 6-11-15,41-48 15 0,0 0-15 0,-44 50 16 16,2 2-16-16,42-52 14 0,0 0-14 0,-53 56 15 0,-7 6-15 15,60-62 11-15,0 0-11 0,-76 64 12 0,-5-3-12 16,81-61 12-16,0 0-12 0,-94 58 12 0,3-1-12 16,91-57 9-16,0 0-9 0,-96 56 10 0,-8-6-10 15,104-50 7-15,0 0-7 0,-95 52 8 0,10 0-8 16,85-52 5-16,0 0-5 0,-81 47 5 0,9-11-5 16,72-36 3-16,0 0-3 0,-64 26 4 0,19-7-4 15,45-19 2-15,0 0-2 0,-44 17 2 0,-2 1-2 16,46-18 2-16,0 0-2 0,-41 13 3 0,20-4-3 0,21-9 2 15,0 0-2-15,-11 5 2 0,-1-1-2 16,12-4 2-16,0 0-2 0,-9 1 3 0,0 1-3 0,9-2 2 16,0 0-2-16,-5 4 3 0,5-4-3 0,0 0 2 0,0 0-2 15,-14 5 3-15,9-5-3 0,5 0 0 0,0 0 0 16,0 0 0-16,23-14 0 0,-23 14 0 0,0 0 0 16,23-36 0-16,-15-35 0 0,1-2-2399 0</inkml:trace>
  <inkml:trace contextRef="#ctx0" brushRef="#br0" timeOffset="131638.71">1175 10311 1708 0,'0'0'0'0,"0"0"114"16,0 0-114-16,0 0 114 0,0 0-114 0,0 0 85 16,0 0-85-16,-9-19 86 0,9 19-86 0,0 0 50 15,0 0-50-15,0 0 50 0,-9-7-50 0,9 7 37 16,0 0-37-16,0 0 37 0,0 0-37 0,0 0 28 16,0 0-28-16,0 0 29 0,-5-7-29 0,5 7 24 0,0 0-24 15,0 0 24-15,0 0-24 0,0 0 18 0,0 0-18 16,0 0 19-16,0 0-19 0,0 0 17 0,0 0-17 15,-4 7 17-15,4-7-17 0,0 0 16 0,0 0-16 16,0 0 17-16,0 0-17 0,0 0 16 0,0 0-16 0,0 7 16 16,0-7-16-16,0 0 14 0,0 0-14 0,0 0 14 15,0 0-14-15,0 0 12 0,0 0-12 0,0 0 13 16,0 0-13-16,0 0 9 0,0 0-9 0,6 22 10 16,6 25-10-16,-12-47 7 0,0 0-7 0,18 69 8 15,4 23-8-15,-22-92 5 0,0 0-5 0,29 105 5 16,1 13-5-16,-30-118 2 0,0 0-2 0,31 114 2 15,-2-10-2-15,-29-104 0 0,0 0 0 0,26 94 1 16,-8-15-1-16,-18-79 0 0,0 0 0 0,10 75 0 16,-3-8 0-16,-7-67 0 0,0 0 0 0,2 57 1 15,-2-14-1-15,0-43 1 0,0 0-1 0,-2 35 1 0,-1-14-1 16,3-21 3-16,0 0-3 0,-4 14 3 0,-1-6-3 16,5-8 5-16,0 0-5 0,0 0 5 0,-9 2-5 15,9-2 7-15,0 0-7 0,-9-7 8 0,-5-8-8 16,14 15 9-16,0 0-9 0,-14-26 10 0,5-11-10 15,9 37 11-15,0 0-11 0,-3-38 12 0,3-9-12 16,0 47 9-16,0 0-9 0,5-43 10 0,8 3-10 0,-13 40 6 16,0 0-6-16,14-34 7 0,3 4-7 0,-17 30 4 15,0 0-4-15,23-31 4 0,7-3-4 0,-30 34 1 16,0 0-1-16,28-40 2 0,-5-3-2 0,-23 43 0 0,0 0 0 16,27-45 1-16,1 0-1 0,-28 45 0 0,0 0 0 15,26-45 0-15,-3-4 0 0,-23 49 0 0,0 0 0 16,23-50 0-16,4 0 0 0,-27 50 0 0,0 0 0 15,21-47 0-15,-7 5 0 0,-14 42 0 0,0 0 0 0,9-41 0 16,-4 1 0-16,-5 40 0 0,0 0 0 0,0-41 0 16,0-6 0-16,0 47 0 0,0 0 0 0,-3-49 0 15,-6 4 0-15,9 45 0 0,0 0 0 0,-14-45 1 16,-9 0-1-16,23 45 1 0,0 0-1 0,-23-39 1 16,3 6-1-16,20 33 1 0,0 0-1 0,-17-31 1 15,-1 3-1-15,18 28 2 0,0 0-2 0,-12-19 2 16,1 7-2-16,11 12 2 0,0 0-2 0,-9-5 3 15,9 5-3-15,0 0 2 0,0 0-2 0,0 0 3 16,-7 0-3-16,7 0 1 0,0 0-1 0,4 8 2 16,8 16-2-16,-12-24 1 0,0 0-1 0,20 38 2 15,3 18-2-15,-23-56 0 0,0 0 0 0,35 71 1 0,5 10-1 16,-40-81 0-16,0 0 0 0,46 88 0 0,-2 2 0 16,-44-90-1-16,0 0 1 0,43 92 0 0,-3-2 0 15,-40-90-1-15,0 0 1 0,44 92-1 0,-3-7 1 16,-41-85-2-16,0 0 2 0,41 78-1 0,-10-11 1 15,-31-67-2-15,0 0 2 0,27 62-2 0,-4-1 2 0,-23-61-3 16,0 0 3-16,19 57-2 0,2-5 2 16,-21-52-3-16,0 0 3 0,18 43-3 0,0-12 3 0,-18-31-4 15,0 0 4-15,10 23-3 0,-6-13 3 0,-4-10-4 16,0 0 4-16,0 0-3 0,1 9 3 0,-1-9-4 16,0 0 4-16,0 0-4 0,0 0 4 0,0 0-5 0,0 0 5 15,-1-16-4-15,-8-15 4 0,0 2-1979 0</inkml:trace>
  <inkml:trace contextRef="#ctx0" brushRef="#br0" timeOffset="132368.51">1942 9234 1804 0,'0'0'0'0,"0"0"0"16,0 0 0-16,0 0 32 0,0 0-32 0,0 0 33 15,0 0-33-15,0 0 63 0,0 0-63 0,0 0 63 16,0 0-63-16,0 0 76 0,0 0-76 0,-3 33 77 16,3-3-77-16,0-30 46 0,0 0-46 0,3 58 46 15,6 39-46-15,-9-97 35 0,0 0-35 0,14 118 36 0,9 15-36 16,-23-133 23-16,0 0-23 0,32 140 24 0,5 8-24 16,-37-148 14-16,0 0-14 0,44 150 15 0,5 1-15 15,-49-151 10-15,0 0-10 0,51 135 10 0,-1-14-10 16,-50-121 7-16,0 0-7 0,49 107 7 0,-8-8-7 15,-41-99 5-15,0 0-5 0,46 88 6 0,3-15-6 16,-49-73 4-16,0 0-4 0,48 62 5 0,-6-7-5 16,-42-55 3-16,0 0-3 0,37 40 4 0,-2-10-4 15,-35-30 3-15,0 0-3 0,30 17 3 0,-7-7-3 0,-23-10 1 16,0 0-1-16,18 0 2 0,-11-12-2 0,-7 12 0 16,0 0 0-16,0-24 0 0,-11-21 0 0,2-2-1783 15</inkml:trace>
  <inkml:trace contextRef="#ctx0" brushRef="#br0" timeOffset="134154.29">2161 9503 2006 0,'0'0'0'0,"0"0"0"15,7-2 0-15,-7 2 19 0,0 0-19 0,0 0 20 16,0 0-20-16,0 0 44 0,0 0-44 0,5 8 44 16,0 5-44-16,-5-13 54 0,0 0-54 0,9 19 55 15,4 17-55-15,-13-36 27 0,0 0-27 0,14 47 28 16,5 11-28-16,-19-58 17 0,0 0-17 0,21 75 18 0,6 11-18 16,-27-86 12-16,0 0-12 0,31 94 13 0,1 11-13 15,-32-105 9-15,0 0-9 0,37 109 10 0,0 6-10 16,-37-115 7-16,0 0-7 0,41 107 7 0,-2-19-7 15,-39-88 5-15,0 0-5 0,31 69 6 0,-11-27-6 16,-20-42 5-16,0 0-5 0,14 28 6 0,-5-16-6 16,-9-12 5-16,0 0-5 0,3 8 6 0,-3-8-6 15,0 0 9-15,0 0-9 0,0 0 9 0,0 0-9 0,0 0 11 16,0 0-11-16,-17-8 11 0,-12-22-11 0,29 30 12 16,0 0-12-16,-31-43 13 0,-8-21-13 0,39 64 15 15,0 0-15-15,-42-76 16 0,-4-5-16 0,46 81 22 0,0 0-22 16,-48-90 23-16,-7-7-23 0,55 97 26 0,0 0-26 15,-54-101 27-15,-8-6-27 0,62 107 24 0,0 0-24 16,-55-104 24-16,9 4-24 0,46 100 17 0,0 0-17 16,-28-94 18-16,11 4-18 0,17 90 11 0,0 0-11 15,-9-74 11-15,9 19-11 0,0 55 8 0,0 0-8 0,14-42 8 16,9 2-8-16,-23 40 5 0,0 0-5 0,35-29 5 16,14 5-5-16,-49 24 1 0,0 0-1 0,55-13 2 15,3 13-2-15,-58 0 0 0,0 0 0 0,55 13 1 16,-6 7-1-16,-49-20-3 0,0 0 3 0,46 25-2 15,-2 2 2-15,-44-27-10 0,0 0 10 0,37 28-10 16,-1 5 10-16,-36-33-21 0,0 0 21 0,28 41-20 16,-10 11 20-16,-18-52-18 0,0 0 18 0,12 52-17 15,-10 2 17-15,-2-54-14 0,0 0 14 0,0 52-13 16,-6-4 13-16,6-48-14 0,0 0 14 0,-8 49-13 16,-7-1 13-16,15-48-9 0,0 0 9 0,-17 50-8 0,-6 2 8 15,23-52-6-15,0 0 6 0,-18 49-5 0,1-9 5 16,17-40-6-16,0 0 6 0,-18 32-5 0,4-6 5 15,14-26-3-15,0 0 3 0,-13 21-2 0,6-5 2 16,7-16-1-16,0 0 1 0,-8 10-1 0,8-10 1 16,0 0-1-16,0 0 1 0,-9 9-1 0,9-9 1 15,0 0-1-15,0 0 1 0,0 0 0 0,0 0 0 0,0 0-1 16,0 0 1-16,0 0 0 0,10-9 0 0,-10 9-1 16,0 0 1-16,13-14 0 0,1-5 0 0,-14 19-1 15,0 0 1-15,17-29 0 0,-2-9 0 0,-15 38 0 16,0 0 0-16,12-44 0 0,2-2 0 0,-14 46 0 15,0 0 0-15,14-49 0 0,7-6 0 0,-21 55 0 0,0 0 0 16,20-59 1-16,-6-2-1 0,-14 61 2 0,0 0-2 16,17-57 2-16,6-1-2 0,-23 58 3 0,0 0-3 15,23-54 3-15,4 9-3 0,-27 45 4 0,0 0-4 16,21-35 4-16,-2 9-4 0,-19 26 6 0,0 0-6 0,14-15 6 16,2 3-6-16,-16 12 5 0,0 0-5 0,16-4 6 15,7 8-6-15,-23-4 4 0,0 0-4 0,25 20 4 16,-6 10-4-16,-19-30 2 0,0 0-2 0,27 47 2 15,-4 3-2-15,-23-50 0 0,0 0 0 0,23 50 1 16,-1-5-1-16,-22-45 0 0,0 0 0 0,22 33 0 16,-5-14 0-16,-17-19 0 0,0 0 0 0,9 12 0 15,-7-5 0-15,-2-7-2 0,0 0 2 0,0 0-2 16,3 7 2-16,-3-7-4 0,0 0 4 0,0 0-3 16,2-7 3-16,-2 7-4 0,0 0 4 0,4-21-4 0,-4-20 4 15,0 41-4-15,0 0 4 0,-4-59-3 16,2-7 3-16,2 66-1 0,0 0 1 0,-3-57 0 0,3 12 0 15,0 45 0-15,0 0 0 0,0-33 0 0,5 14 0 16,-5 19 1-16,0 0-1 0,13-7 1 0,9 10-1 16,-22-3 3-16,0 0-3 0,32 13 3 0,3 11-3 15,-35-24 5-15,0 0-5 0,41 28 6 0,0 4-6 16,-41-32 2-16,0 0-2 0,35 32 2 0,-7-6-2 16,-28-26 0-16,0 0 0 0,18 19 0 0,-4-13 0 0,-14-6 0 15,0 0 0-15,9 6 0 0,-9-6 0 0,0 0-1 16,0 0 1-16,5-9-1 0,-14-19 1 0,9 28-1 0,0 0 1 15,-14-41-1-15,-9-6 1 0,23 47-1 0,0 0 1 16,-26-50 0-16,-6-6 0 0,32 56 0 0,0 0 0 16,-28-55 0-16,1 1 0 0,27 54 0 0,0 0 0 15,-21-51 0-15,7 0 0 0,14 51 0 0,0 0 0 0,-9-39 0 16,7 7 0-16,2 32 0 0,0 0 0 0,0-20 0 16,9-1 0-16,-9 21 0 0,0 0 0 0,11-19 0 15,12 2 0-15,-23 17 0 0,0 0 0 0,30-28 1 16,10-5-1-16,-40 33 0 0,0 0 0 0,41-40 0 15,5-8 0-15,-46 48 0 0,0 0 0 0,44-54 0 16,2-1 0-16,-46 55-1 0,0 0 1 0,49-49 0 16,-3 6 0-16,-46 43-1 0,0 0 1 0,37-29 0 15,-7 8 0-15,-30 21-2 0,0 0 2 0,19-16-1 16,-5 11 1-16,-14 5-2 0,0 0 2 0,9 0-2 16,-9 0 2-16,0 0-2 0,0 0 2 0,0 21-2 15,-5 24 2-15,5-45-3 0,0 0 3 0,-9 55-3 0,-5 7 3 16,14-62-3-16,0 0 3 0,-14 70-2 0,-4-3 2 15,18-67-5-15,0 0 5 0,-14 68-4 0,11-6 4 16,3-62-8-16,0 0 8 0,0 57-7 0,3-7 7 16,-3-50-10-16,0 0 10 0,5 45-10 0,6-12 10 15,-11-33-12-15,0 0 12 0,12 19-12 0,-6-8 12 16,-6-11-15-16,0 0 15 0,0 0-15 0,16 0 15 0,-16 0-14 16,0 0 14-16,10-9-14 0,2-7 14 0,-12 16-8 15,0 0 8-15,15-17-8 0,-7-4 8 0,-8 21-1 16,0 0 1-16,6-21 0 0,-3 2 0 0,-3 19 2 15,0 0-2-15,0-20 2 0,-3-1-2 0,3 21 9 0,0 0-9 16,-9-31 9-16,-5-26-9 0,14 57 24 0,0 0-24 16,-18-82 25-16,-1-30-25 0,19 112 42 0,0 0-42 15,-13-113 42-15,5 29-42 0,8 84 43 0,0 0-43 16,-9-64 44-16,3 13-44 0,6 51 37 0,0 0-37 16,-5-31 37-16,-2 10-37 0,7 21 26 0,0 0-26 0,0 0 27 15,0 0-27-15,0 0 18 0,0 0-18 0,-10 16 18 16,-22 5-18-16,32-21 12 0,0 0-12 0,-27 26 13 15,13 0-13-15,14-26 6 0,0 0-6 0,0 29 7 16,11 4-7-16,-11-33 2 0,0 0-2 0,21 40 3 16,5 8-3-16,-26-48 0 0,0 0 0 0,25 45 1 15,-7 2-1-15,-18-47 0 0,0 0 0 0,17 41 0 16,6-8 0-16,-23-33-2 0,0 0 2 0,27 28-2 16,-1-4 2-16,-26-24-7 0,0 0 7 0,37 18-7 15,9-8 7-15,-46-10-12 0,0 0 12 0,50 2-12 0,-6-2 12 16,-44 0-34-16,0 0 34 0,54-21-33 0,27-36 33 15,1 0-2014-15</inkml:trace>
  <inkml:trace contextRef="#ctx0" brushRef="#br0" timeOffset="134452.49">3434 7215 1659 0,'0'0'0'0,"7"0"0"0,13 0 0 0,-20 0 63 0,0 0-63 16,30 0 63-16,17 3-63 0,-47-3 110 0,0 0-110 16,57 21 111-16,17 24-111 0,-74-45 28 0,0 0-28 15,88 64 28-15,13 33-28 0,-101-97 22 0,0 0-22 16,104 114 23-16,-2 31-23 0,-102-145 18 0,0 0-18 16,95 177 19-16,-3 15-19 0,-92-192 17 0,0 0-17 0,78 216 17 15,-20 23-17-15,-58-239 17 0,0 0-17 0,44 267 18 16,-18 23-18-16,-26-290 17 0,0 0-17 0,14 308 17 15,-14 11-17-15,0-319 13 0,0 0-13 0,-21 310 13 16,-25-14-13-16,46-296 11 0,0 0-11 0,-75 270 11 16,-38-35-11-16,0 2-1662 0</inkml:trace>
  <inkml:trace contextRef="#ctx0" brushRef="#br0" timeOffset="138886.51">2055 14376 1827 0,'0'0'0'0,"0"0"0"0,-18-19 0 16,18 19 105-16,0 0-105 0,-17-21 105 16,-6-5-105-16,23 26 169 0,0 0-169 0,-23-26 170 0,-4-2-170 15,27 28 112-15,0 0-112 0,-23-22 113 0,9 6-113 16,14 16 44-16,0 0-44 0,-12-12 44 0,0 5-44 15,12 7 31-15,0 0-31 0,-6-5 31 0,6 5-31 16,0 0 24-16,0 0-24 0,-5-9 25 0,5 9-25 16,0 0 18-16,0 0-18 0,0 0 19 0,14 9-19 0,-14-9 13 15,0 0-13-15,30 16 14 0,12 8-14 0,-42-24 10 16,0 0-10-16,50 29 10 0,8 2-10 0,-58-31 4 16,0 0-4-16,58 30 4 0,-1-9-4 0,-57-21 0 15,0 0 0-15,49 15 1 0,-10-4-1 0,-39-11 0 16,0 0 0-16,32 5 0 0,-9-5 0 0,-23 0 0 0,0 0 0 15,17-2 0-15,-8-1 0 0,-9 3-1 0,0 0 1 16,9-7 0-16,-4-4 0 0,-5 11-1 0,0 0 1 16,5-15-1-16,-1-10 1 0,-4 25 0 0,0 0 0 15,0-29 0-15,-4-4 0 0,4 33 0 0,0 0 0 16,-5-36 0-16,-4-6 0 0,9 42 0 0,0 0 0 16,-8-43 1-16,-1-2-1 0,9 45 1 0,0 0-1 15,-9-40 1-15,-5 7-1 0,14 33 3 0,0 0-3 0,-14-27 3 16,5 2-3-16,9 25 7 0,0 0-7 0,-5-17 7 15,1 7-7-15,4 10 9 0,0 0-9 0,0 0 10 16,0 0-10-16,0 0 11 0,0 0-11 0,0 0 12 16,0 0-12-16,0 0 11 0,0 0-11 0,0 0 12 15,5 22-12-15,-5-22 7 0,0 0-7 0,9 38 8 16,3 16-8-16,-12-54 6 0,0 0-6 0,15 64 6 16,4 3-6-16,-19-67 3 0,0 0-3 0,21 75 3 0,-3 10-3 15,-18-85 0-15,0 0 0 0,19 90 1 0,-5-2-1 16,-14-88 0-16,0 0 0 0,18 85 0 0,0-6 0 15,-18-79 0-15,0 0 0 0,14 73 0 0,3-9 0 16,-17-64-1-16,0 0 1 0,18 59 0 0,0-12 0 16,-18-47 0-16,0 0 0 0,17 36 0 0,-6-7 0 15,-11-29 0-15,0 0 0 0,9 23 0 0,-1-11 0 0,-8-12-1 16,0 0 1-16,4 9 0 0,-4-9 0 0,0 0-2 16,0 0 2-16,0 0-2 0,-4-21 2 0,4 21-4 15,0 0 4-15,-10-33-4 0,-11-14 4 0,-2 1-2189 0</inkml:trace>
  <inkml:trace contextRef="#ctx0" brushRef="#br0" timeOffset="140189.03">2540 14362 1603 0,'0'0'0'0,"0"0"0"15,0 0 0-15,0 0 59 0,0 0-59 0,0 0 59 16,0-7-59-16,0 7 110 0,0 0-110 0,-2-9 110 16,-10-5-110-16,12 14 114 0,0 0-114 0,-18-20 114 0,4-10-114 15,14 30 72-15,0 0-72 0,-14-38 73 0,5-3-73 16,9 41 51-16,0 0-51 0,-5-49 52 0,-4-3-52 15,9 52 43-15,0 0-43 0,-3-57 44 0,-3-2-44 16,6 59 38-16,0 0-38 0,2-58 38 0,5 9-38 16,-7 49 32-16,0 0-32 0,2-38 32 0,-2 16-32 15,0 22 26-15,0 0-26 0,0-13 26 0,3 5-26 0,-3 8 20 16,0 0-20-16,0 0 20 0,14 10-20 16,-14-10 16-16,0 0-16 0,18 21 17 0,5 10-17 0,-23-31 13 15,0 0-13-15,27 40 14 0,-1 10-14 0,-26-50 8 0,0 0-8 16,28 52 9-16,-1-7-9 0,-27-45 6 15,0 0-6-15,31 43 7 0,-4-1-7 0,-27-42 6 0,0 0-6 16,26 34 7-16,-6-6-7 0,-20-28 6 0,0 0-6 16,17 23 6-16,-3-1-6 0,-14-22 5 0,0 0-5 15,13 16 6-15,-8-6-6 0,-5-10 4 0,0 0-4 16,5 7 5-16,-5-7-5 0,0 0 4 0,0 0-4 0,0 0 4 16,0 0-4-16,0 0 4 0,0 0-4 0,0 0 4 15,6 3-4-15,-6-3 3 0,0 0-3 0,0 0 4 16,-2-17-4-16,2 17 5 0,0 0-5 0,-4-19 5 15,3-9-5-15,1 28 7 0,0 0-7 0,-4-33 7 16,4-6-7-16,0 39 9 0,0 0-9 0,-5-42 9 16,1-6-9-16,4 48 9 0,0 0-9 0,0-51 10 15,-3-4-10-15,3 55 9 0,0 0-9 0,3-52 10 16,3 9-10-16,-6 43 9 0,0 0-9 0,8-36 9 16,5 10-9-16,-13 26 7 0,0 0-7 0,17-16 8 0,-1 14-8 15,-16 2 5-15,0 0-5 0,25 11 5 0,3 8-5 16,-28-19 2-16,0 0-2 0,35 29 2 0,8 16-2 15,-43-45 1-15,0 0-1 0,44 52 1 0,-4 3-1 16,-40-55 0-16,0 0 0 0,38 54 1 0,-12-18-1 16,-26-36 0-16,0 0 0 0,19 30 0 0,-6-11 0 15,-13-19 0-15,0 0 0 0,5 12 0 0,-5-12 0 16,0 0 0-16,0 0 0 0,4-12 1 0,-4-11-1 16,0 23 0-16,0 0 0 0,-6-34 1 0,-6-15-1 15,12 49 1-15,0 0-1 0,-14-58 2 0,-4-5-2 0,18 63 2 16,0 0-2-16,-17-59 2 0,2 11-2 0,15 48 3 15,0 0-3-15,-8-38 3 0,-1 17-3 0,9 21 5 0,0 0-5 16,-9-10 5-16,9 10-5 0,0 0 4 0,0 0-4 16,0 0 5-16,12 5-5 0,-12-5 3 0,0 0-3 15,14 10 3-15,4 4-3 0,-18-14 2 0,0 0-2 16,18 16 3-16,5-1-3 0,-23-15 2 0,0 0-2 0,19 16 2 16,2-4-2-16,-21-12 1 0,0 0-1 0,20 5 2 15,-3-7-2-15,-17 2 0 0,0 0 0 0,13-3 1 16,-5-1-1-16,-8 4 0 0,0 0 0 0,9-5 1 15,2-9-1-15,-11 14 0 0,0 0 0 0,5-13 1 16,-1-6-1-16,-4 19 0 0,0 0 0 0,0-23 1 16,3-6-1-16,-3 29 1 0,0 0-1 0,0-35 1 15,0-5-1-15,0 40 1 0,0 0-1 0,0-45 1 16,0-1-1-16,0 46 2 0,0 0-2 0,0-49 2 16,0 8-2-16,0 41 2 0,0 0-2 0,0-44 3 15,-7 4-3-15,7 40 3 0,0 0-3 0,-11-38 4 0,-1 4-4 16,12 34 5-16,0 0-5 0,-10-35 5 15,1 4-5-15,9 31 6 0,0 0-6 0,-13-28 6 0,-6 1-6 16,19 27 6-16,0 0-6 0,-18-26 7 0,-3 3-7 16,21 23 8-16,0 0-8 0,-16-17 9 0,0 5-9 15,16 12 7-15,0 0-7 0,-10-9 7 0,3 6-7 16,7 3 6-16,0 0-6 0,0 0 6 0,-5 0-6 16,5 0 3-16,0 0-3 0,-2 8 3 0,-2 13-3 0,4-21 0 15,0 0 0-15,4 31 1 0,1 9-1 0,-5-40-1 16,0 0 1-16,18 42 0 0,5 9 0 0,-23-51-3 15,0 0 3-15,31 61-2 0,6 12 2 0,-37-73-7 0,0 0 7 16,41 76-6-16,3-3 6 0,-44-73-10 0,0 0 10 16,49 64-9-16,1-11 9 0,-50-53-12 0,0 0 12 15,47 40-11-15,1-16 11 0,-48-24-13 0,0 0 13 16,41 12-13-16,-1-3 13 0,-40-9-13 0,0 0 13 16,37-2-12-16,-5-13 12 0,-32 15-10 0,0 0 10 15,32-21-9-15,-9-5 9 0,-23 26-5 0,0 0 5 0,21-28-5 16,-3-1 5-16,-18 29-3 0,0 0 3 0,15-28-3 15,3 7 3-15,-18 21-2 0,0 0 2 0,14-15-2 16,-2 3 2-16,-12 12-3 0,0 0 3 0,6-4-2 16,-6 4 2-16,0 0-2212 0</inkml:trace>
  <inkml:trace contextRef="#ctx0" brushRef="#br0" timeOffset="151735.76">2295 14057 1939 0,'0'0'0'0,"0"0"0"16,0 0 0-16,0 0 43 0,0 0-43 0,0 0 43 15,-14 19-43-15,14-19 82 0,0 0-82 0,-4 30 82 16,-1 20-82-16,5-50 50 0,0 0-50 0,0 62 51 0,10 8-51 16,-10-70 13-16,0 0-13 0,18 69 14 0,5-16-14 15,-23-53 9-15,0 0-9 0,30 44 9 0,7-11-9 16,-37-33 5-16,0 0-5 0,41 20 5 0,4-9-5 16,-45-11 1-16,0 0-1 0,45-4 2 0,-3-15-2 15,-42 19 3-15,0 0-3 0,41-36 3 0,-1-20-3 16,-40 56 8-16,0 0-8 0,39-71 8 0,-7-10-8 15,-32 81 16-15,0 0-16 0,28-88 17 0,-11-4-17 16,-17 92 20-16,0 0-20 0,9-86 21 0,-5 4-21 16,-4 82 23-16,0 0-23 0,-9-72 23 0,-12 11-23 0,21 61 26 15,0 0-26-15,-27-50 27 0,-1 17-27 0,28 33 25 16,0 0-25-16,-28-17 26 0,1 13-26 0,27 4 23 0,0 0-23 16,-35 12 23-16,-11 16-23 0,46-28 16 0,0 0-16 15,-40 40 17-15,8 12-17 0,32-52 10 0,0 0-10 16,-21 62 11-16,10 6-11 0,11-68 7 0,0 0-7 15,-3 69 8-15,6-9-8 0,-3-60 5 0,0 0-5 16,14 51 6-16,8-13-6 0,-22-38 4 0,0 0-4 0,24 27 5 16,8-8-5-16,-32-19 1 0,0 0-1 0,39 11 2 15,1-11-2-15,-40 0 0 0,0 0 0 0,37-9 1 16,0-12-1-16,-37 21 0 0,0 0 0 0,32-31 0 16,-5-5 0-16,-27 36 0 0,0 0 0 0,14-49 0 15,-2-16 0-15,-12 65 1 0,0 0-1 0,4-68 1 16,-4 8-1-16,0 60 3 0,0 0-3 0,-9-56 3 15,-12 11-3-15,21 45 6 0,0 0-6 0,-29-36 7 16,-2 10-7-16,31 26 11 0,0 0-11 0,-36-17 11 16,-1 8-11-16,37 9 13 0,0 0-13 0,-40 3 13 0,-10 16-13 15,50-19 12-15,0 0-12 0,-49 35 13 0,5 17-13 16,44-52 10-16,0 0-10 0,-34 67 10 0,4 18-10 16,30-85 4-16,0 0-4 0,-19 88 5 0,10 6-5 15,9-94 1-15,0 0-1 0,-3 92 1 0,3-1-1 16,0-91 0-16,0 0 0 0,9 85 0 0,5-19 0 15,-14-66-2-15,0 0 2 0,21 50-2 0,3-19 2 16,-24-31-3-16,0 0 3 0,30 19-3 0,-3-15 3 0,-27-4-6 16,0 0 6-16,28-9-6 0,0-8 6 0,-28 17-4 15,0 0 4-15,30-31-3 0,-3-23 3 0,-27 54-2 16,0 0 2-16,19-66-1 0,-6-8 1 0,-13 74-1 0,0 0 1 16,8-78 0-16,-2-2 0 0,-6 80 0 0,0 0 0 15,-6-83 0-15,-2-3 0 0,8 86 1 16,0 0-1-16,-27-83 2 0,-10 15-2 0,37 68 3 0,0 0-3 15,-41-57 4-15,-3 17-4 0,44 40 5 0,0 0-5 16,-31-24 6-16,9 14-6 0,22 10 8 0,0 0-8 0,-24 12 8 16,-20 29-8-16,44-41 7 0,0 0-7 0,-41 59 8 15,9 17-8-15,32-76 4 0,0 0-4 0,-17 83 4 16,11 2-4-16,6-85 1 0,0 0-1 0,0 90 1 16,9-5-1-16,-9-85 0 0,0 0 0 0,23 78 0 15,4-12 0-15,-27-66-1 0,0 0 1 0,37 51-1 16,3-18 1-16,-40-33-4 0,0 0 4 0,44 19-3 15,2-12 3-15,-46-7-6 0,0 0 6 0,44-5-6 16,-3-12 6-16,-41 17-4 0,0 0 4 0,37-33-3 16,0-19 3-16,-37 52-1 0,0 0 1 0,30-64 0 15,-5-5 0-15,-25 69 0 0,0 0 0 0,21-82 1 0,-4-8-1 16,-17 90 2-16,0 0-2 0,6-91 2 0,-12 2-2 16,6 89 4-16,0 0-4 0,-17-83 5 0,-10 7-5 15,27 76 7-15,0 0-7 0,-28-69 7 0,-4 14-7 16,32 55 9-16,0 0-9 0,-26-40 9 0,8 19-9 15,18 21 11-15,0 0-11 0,-12-9 11 0,1 9-11 16,11 0 8-16,0 0-8 0,-14 25 8 0,-12 37-8 0,26-62 4 16,0 0-4-16,-18 80 4 0,13 10-4 0,5-90 2 15,0 0-2-15,5 91 2 0,13 4-2 0,-18-95 0 16,0 0 0-16,26 85 0 0,2-16 0 0,-28-69 0 0,0 0 0 16,36 54 0-16,-3-19 0 0,-33-35-3 0,0 0 3 15,39 21-3-15,-2-16 3 0,-37-5-9 0,0 0 9 16,41-9-8-16,-6-13 8 0,-35 22-14 0,0 0 14 15,35-35-13-15,-1-12 13 0,-34 47-16 0,0 0 16 16,35-64-16-16,-9-19 16 0,-26 83-10 0,0 0 10 16,29-93-9-16,-6 1 9 0,-23 92-3 0,0 0 3 0,14-95-3 15,-11-4 3-15,-3 99-1 0,0 0 1 0,-5-100 0 16,-16 6 0-16,21 94 0 0,0 0 0 0,-23-79 1 16,0 20-1-16,23 59 2 0,0 0-2 0,-18-42 2 15,8 22-2-15,10 20 4 0,0 0-4 0,-18 1 4 16,-5 24-4-16,23-25 8 0,0 0-8 0,-23 43 8 15,-1 23-8-15,24-66 6 0,0 0-6 0,-15 77 6 16,10 8-6-16,5-85 2 0,0 0-2 0,4 80 2 16,1-6-2-16,-5-74 0 0,0 0 0 0,14 64 0 15,0-14 0-15,-14-50-1 0,0 0 1 0,21 40 0 0,4-9 0 16,-25-31-3-16,0 0 3 0,30 16-2 0,-2-7 2 16,-28-9-5-16,0 0 5 0,32-7-5 0,0-9 5 15,-32 16-3-15,0 0 3 0,30-26-3 0,-4-8 3 16,-26 34-2-16,0 0 2 0,16-45-2 0,0-9 2 15,-16 54-1-15,0 0 1 0,11-61 0 0,-11-4 0 16,0 65 0-16,0 0 0 0,-9-63 1 0,-9-1-1 16,18 64 4-16,0 0-4 0,-25-59 5 0,-6 8-5 0,31 51 7 15,0 0-7-15,-30-37 8 0,7 13-8 0,23 24 12 16,0 0-12-16,-18-12 13 0,7 5-13 0,11 7 16 16,0 0-16-16,-12 9 16 0,-6 17-16 0,18-26 15 0,0 0-15 15,-14 45 15-15,0 24-15 0,14-69 8 0,0 0-8 16,-3 78 9-16,6-1-9 0,-3-77 3 0,0 0-3 15,18 75 3-15,5-11-3 0,-23-64 1 0,0 0-1 16,28 52 1-16,13-11-1 0,-41-41-1 0,0 0 1 16,40 30 0-16,4-8 0 0,-44-22-4 0,0 0 4 0,41 9-4 15,-1-6 4-15,-40-3-9 0,0 0 9 16,34-7-8-16,-4-5 8 0,-30 12-6 0,0 0 6 16,26-20-6-16,-3-13 6 0,-23 33-4 0,0 0 4 15,20-42-4-15,-8-6 4 0,-12 48-1 0,0 0 1 0,5-54-1 16,-5-8 1-16,0 62 0 0,0 0 0 0,-8-61 0 15,-12-5 0-15,20 66 0 0,0 0 0 0,-23-58 0 16,-10 4 0-16,33 54 1 0,0 0-1 0,-34-40 2 16,4 7-2-16,30 33 3 0,0 0-3 0,-19-19 4 15,5 11-4-15,14 8 7 0,0 0-7 0,-16 7 7 16,-9 22-7-16,25-29 7 0,0 0-7 0,-21 38 7 0,7 17-7 16,14-55 3-16,0 0-3 0,-9 70 3 0,13 13-3 15,-4-83 0-15,0 0 0 0,14 81 1 0,9-17-1 16,-23-64-1-16,0 0 1 0,35 57 0 0,2-15 0 15,-37-42-7-15,0 0 7 0,40 31-7 0,1-12 7 16,-41-19-14-16,0 0 14 0,41 10-13 0,-10-8 13 16,-31-2-17-16,0 0 17 0,29-7-16 0,1-10 16 15,-30 17-17-15,0 0 17 0,23-24-17 0,-6-8 17 0,-17 32-11 16,0 0 11-16,11-39-11 0,-4-6 11 0,-7 45-4 16,0 0 4-16,-4-49-4 0,-6-3 4 0,10 52-1 15,0 0 1-15,-27-52 0 0,-12-1 0 0,39 53 0 16,0 0 0-16,-42-47 1 0,-2 11-1 0,44 36 4 0,0 0-4 15,-37-26 5-15,7 10-5 0,30 16 10 0,0 0-10 16,-28 0 10-16,-13 16-10 0,41-16 13 0,0 0-13 16,-40 31 13-16,11 29-13 0,29-60 9 0,0 0-9 15,-21 71 10-15,11 2-10 0,10-73 3 0,0 0-3 0,-4 74 3 16,13 4-3-16,-9-78 0 0,0 0 0 0,23 73 1 16,12-7-1-16,-35-66 0 0,0 0 0 15,41 55 0-15,5-17 0 0,-46-38-9 0,0 0 9 0,49 24-8 16,-3-12 8-16,-46-12-25 0,0 0 25 0,46-1-24 15,-6-11 24-15,-40 12-35 0,0 0 35 0,44-21-34 16,-3-12 34-16,-41 33-26 0,0 0 26 0,37-42-25 16,-11-6 25-16,-26 48-14 0,0 0 14 0,18-48-13 15,-9-3 13-15,-9 51-5 0,0 0 5 0,-4-48-4 16,-10-1 4-16,14 49-1 0,0 0 1 0,-28-53-1 0,-11-1 1 16,39 54 0-16,0 0 0 0,-42-50 0 0,-8 5 0 15,50 45 0-15,0 0 0 0,-38-33 0 0,13 16 0 16,25 17 1-16,0 0-1 0,-27-5 2 0,-2 10-2 15,29-5 3-15,0 0-3 0,-34 24 3 0,-7 24-3 16,41-48 3-16,0 0-3 0,-38 63 4 0,13 3-4 16,25-66 4-16,0 0-4 0,-18 70 4 0,9 8-4 15,9-78 0-15,0 0 0 0,-3 75 1 0,12 4-1 16,-9-79-1-16,0 0 1 0,14 77 0 0,7-20 0 0,-21-57-4 16,0 0 4-16,23 39-3 0,0-13 3 0,-23-26-14 15,0 0 14-15,14 16-13 0,-2-9 13 0,-12-7-21 16,0 0 21-16,14-7-20 0,-1-9 20 0,-13 16-19 15,0 0 19-15,10-26-19 0,-6-8 19 0,-4 34-11 0,0 0 11 16,-4-45-11-16,-6-9 11 0,10 54-4 0,0 0 4 16,-18-55-3-16,-12 3 3 0,30 52 0 0,0 0 0 15,-37-47 0-15,-12 2 0 0,49 45 2 0,0 0-2 0,-51-43 2 16,-8 3-2-16,59 40 8 0,0 0-8 16,-54-31 8-16,10 10-8 0,44 21 14 0,0 0-14 15,-36-10 14-15,12 8-14 0,24 2 12 0,0 0-12 0,-36 16 13 16,-18 20-13-16,54-36 10 0,0 0-10 0,-53 52 10 15,16 5-10-15,37-57 7 0,0 0-7 0,-32 66 8 16,9 8-8-16,23-74 4 0,0 0-4 0,-16 78 5 16,14 0-5-16,2-78 3 0,0 0-3 0,9 76 3 15,5-8-3-15,-14-68 1 0,0 0-1 0,20 57 2 16,10-16-2-16,-30-41 0 0,0 0 0 0,31 31 1 16,1-13-1-16,-32-18 0 0,0 0 0 0,32 3 0 15,3-13 0-15,-35 10-1 0,0 0 1 0,32-23 0 0,-9-10 0 16,-23 33-1-16,0 0 1 0,18-48 0 0,-13-6 0 15,-5 54-1-15,0 0 1 0,0-59-1 0,-4-5 1 16,4 64-1-16,0 0 1 0,-10-64-1 0,-8-3 1 16,18 67-1-16,0 0 1 0,-23-64 0 0,-16 7 0 15,39 57 0-15,0 0 0 0,-42-47 0 0,-4 9 0 16,46 38 0-16,0 0 0 0,-44-29 0 0,12 11 0 16,32 18 0-16,0 0 0 0,-26-8 1 0,6 8-1 0,20 0 0 15,0 0 0-15,-22 20 1 0,-17 29-1 0,39-49 0 16,0 0 0-16,-36 66 1 0,17 6-1 0,19-72 0 0,0 0 0 15,-9 76 0-15,13-1 0 0,-4-75-1 0,0 0 1 16,9 67-1-16,1-6 1 0,-10-61-4 0,0 0 4 16,14 50-3-16,11-12 3 0,-25-38-8 0,0 0 8 15,28 26-8-15,7-7 8 0,-35-19-11 0,0 0 11 16,32 11-11-16,2-11 11 0,-34 0-10 0,0 0 10 16,32-9-9-16,-1-12 9 0,-31 21-5 0,0 0 5 15,30-29-5-15,-7-9 5 0,-23 38-2 0,0 0 2 0,14-49-2 16,-10-6 2-16,-4 55-1 0,0 0 1 15,-4-59 0-15,-10-5 0 0,14 64 0 0,0 0 0 0,-23-61 0 16,-9 9 0-16,32 52 0 0,0 0 0 0,-40-43 0 16,-4 14 0-16,44 29 1 0,0 0-1 0,-43-25 2 15,13 13-2-15,30 12 4 0,0 0-4 0,-28 0 4 16,2 9-4-16,26-9 6 0,0 0-6 0,-32 28 7 16,0 24-7-16,32-52 6 0,0 0-6 0,-28 71 6 15,12 13-6-15,16-84 2 0,0 0-2 0,-2 87 2 0,13 1-2 16,-11-88 0-16,0 0 0 0,21 85 0 0,11-4 0 15,-32-81-2-15,0 0 2 0,33 70-1 0,8-20 1 16,-41-50-8-16,0 0 8 0,44 34-8 0,0-15 8 16,-44-19-12-16,0 0 12 0,46 6-12 0,-5-13 12 15,-41 7-14-15,0 0 14 0,37-18-14 0,-2-11 14 16,-35 29-14-16,0 0 14 0,28-43-13 0,-5-18 13 0,-23 61-5 16,0 0 5-16,16-66-5 0,-7-1 5 0,-9 67-1 15,0 0 1-15,0-73-1 0,-13 4 1 0,13 69 0 16,0 0 0-16,-22-68 0 0,-19-1 0 0,41 69 2 15,0 0-2-15,-44-66 3 0,-2 18-3 0,46 48 5 0,0 0-5 16,-44-31 6-16,10 10-6 0,34 21 6 0,0 0-6 16,-23-9 6-16,8 8-6 0,15 1 4 0,0 0-4 15,-15 22 4-15,-7 30-4 0,22-52 4 0,0 0-4 16,-18 73 5-16,18 13-5 0,0-86 3 0,0 0-3 0,12 89 4 16,8-8-4-16,-20-81 2 0,0 0-2 0,31 76 3 15,8-7-3-15,-39-69 1 0,0 0-1 0,50 56 1 16,-3-18-1-16,-47-38-1 0,0 0 1 0,53 24 0 15,-3-12 0-15,-50-12-2 0,0 0 2 0,49 2-2 16,-8-11 2-16,-41 9-5 0,0 0 5 0,40-19-4 16,-3-10 4-16,-37 29-6 0,0 0 6 0,41-38-5 15,-6-11 5-15,-35 49-2 0,0 0 2 0,28-53-2 16,-7-6 2-16,-21 59 0 0,0 0 0 0,18-66 0 16,-7-10 0-16,-11 76 0 0,0 0 0 0,5-76 1 0,-10 6-1 15,5 70 4-15,0 0-4 0,-15-60 4 16,-11 11-4-16,26 49 8 0,0 0-8 0,-28-39 9 0,1 13-9 15,27 26 8-15,0 0-8 0,-17-16 9 0,3 11-9 16,14 5 7-16,0 0-7 0,-13 2 7 0,-1 6-7 16,14-8 6-16,0 0-6 0,-10 31 6 0,1 25-6 15,9-56 2-15,0 0-2 0,5 69 2 0,14 7-2 16,-19-76 0-16,0 0 0 0,36 69 1 0,4-18-1 16,-40-51 0-16,0 0 0 0,46 36 0 0,-2-15 0 0,-44-21-3 15,0 0 3-15,46 3-2 0,-5-15 2 0,-41 12-8 16,0 0 8-16,35-23-7 0,-7-8 7 0,-28 31-5 15,0 0 5-15,27-41-4 0,-6-20 4 0,-21 61-3 0,0 0 3 16,14-64-3-16,-5 2 3 0,-9 62-1 0,0 0 1 16,0-59-1-16,-4 0 1 0,4 59 0 0,0 0 0 15,-9-57 0-15,-14 3 0 0,23 54 2 0,0 0-2 16,-23-46 2-16,-3 4-2 0,26 42 6 0,0 0-6 16,-28-31 7-16,10 14-7 0,18 17 9 0,0 0-9 0,-12-9 10 15,12 9-10-15,0 0 10 0,0 0-10 0,-20 9 11 16,-6 24-11-16,26-33 8 0,0 0-8 0,-26 39 9 15,11-11-9-15,15-28 4 0,0 0-4 0,-5 28 5 16,14 1-5-16,-9-29 2 0,0 0-2 0,16 26 3 16,1-7-3-16,-17-19 1 0,0 0-1 0,22 16 1 15,-3-9-1-15,-19-7-1 0,0 0 1 0,23 1 0 16,2-6 0-16,-25 5-4 0,0 0 4 0,23-14-3 16,-1-12 3-16,1 2-1980 0</inkml:trace>
  <inkml:trace contextRef="#ctx1" brushRef="#br0">6802 12035 0,'0'0'16,"0"0"-1,0 0-15,0 0 16,0 0-1,0 0 1,0 0 0,-10 10-1,-9-1 1,-9 9 0,-10 1-1,38-19 1,-235 148-1,235-148 1,0 0 0,0 0-1,0 0 1,0 0 0,0 0-1,0 0 1,0 0-1,0 0 1,0 0 0,0 0-1,0 0 1,0 0 0</inkml:trace>
  <inkml:trace contextRef="#ctx0" brushRef="#br0" timeOffset="166368.64">2914 15248 1390 0,'0'0'0'0,"0"0"0"16,0 0 0-16,0 0 48 0,0 0-48 0,0 0 48 16,0-17-48-16,0 17 92 0,0 0-92 0,0-7 92 15,0 7-92-15,0 0 77 0,0 0-77 0,-5-11 78 16,1 4-78-16,4 7 45 0,0 0-45 0,-9-8 45 15,4-1-45-15,5 9 26 0,0 0-26 0,-9-9 26 16,0-3-26-16,9 12 22 0,0 0-22 0,-12-15 22 16,-2-4-22-16,14 19 19 0,0 0-19 0,-14-18 19 0,3 10-19 15,11 8 20-15,0 0-20 0,-16-7 20 0,-1 2-20 16,17 5 18-16,0 0-18 0,-16-6 19 0,0 1-19 16,16 5 25-16,0 0-25 0,-14-3 25 0,5 1-25 15,9 2 28-15,0 0-28 0,-9 0 28 0,4 4-28 16,5-4 27-16,0 0-27 0,-9 13 27 0,-5 17-27 15,14-30 26-15,0 0-26 0,-5 41 27 0,6 15-27 0,-1-56 16 16,0 0-16-16,9 55 17 0,4-5-17 0,-13-50 12 16,0 0-12-16,17 44 12 0,-1-10-12 0,-16-34 8 15,0 0-8-15,18 30 9 0,-1-8-9 0,-17-22 4 0,0 0-4 16,15 16 4-16,-3-8-4 0,-12-8 2 0,0 0-2 16,5 2 2-16,-5-2-2 0,0 0 1 0,0 0-1 15,9-2 2-15,-9 2-2 0,0 0 1 0,0 0-1 16,12-10 2-16,-6-2-2 0,-6 12 2 0,0 0-2 0,3-16 2 15,-3-3-2-15,0 19 2 0,0 0-2 0,0-21 3 16,0-3-3-16,0 24 4 0,0 0-4 0,-3-24 4 16,-1 1-4-16,4 23 7 0,0 0-7 0,-2-17 8 15,-1 3-8-15,3 14 13 0,0 0-13 0,-4-12 13 16,3 0-13-16,1 12 17 0,0 0-17 0,0-10 17 16,-4 5-17-16,4 5 20 0,0 0-20 0,0 0 20 15,0 0-20-15,0 0 19 0,0 0-19 0,0 0 20 16,0 0-20-16,0 0 16 0,0 0-16 0,0 0 17 15,0 0-17-15,0 0 11 0,0 0-11 0,12 6 11 16,2 5-11-16,-14-11 4 0,0 0-4 0,20 15 5 16,6 6-5-16,-26-21 1 0,0 0-1 0,30 23 1 0,-1-3-1 15,-29-20 0-15,0 0 0 0,31 18 0 0,-4-6 0 16,-27-12 0-16,0 0 0 0,23 10 0 0,-9-3 0 16,-14-7-1-16,0 0 1 0,14 4 0 0,4-6 0 15,-18 2-2-15,0 0 2 0,12-7-2 0,-2-5 2 16,-10 12-3-16,0 0 3 0,13-17-3 0,-4-4 3 15,-9 21-2-15,0 0 2 0,10-28-1 0,3-8 1 16,-13 36-1-16,0 0 1 0,8-35 0 0,3 4 0 0,-11 31-1 16,0 0 1-16,9-31 0 0,0-5 0 0,-9 36-1 15,0 0 1-15,12-39 0 0,2 5 0 0,-14 34-1 16,0 0 1-16,12-33 0 0,-1 0 0 0,-11 33-1 0,0 0 1 16,5-31 0-16,2 3 0 0,-7 28-1 0,0 0 1 15,6-26 0-15,-3 2 0 0,-3 24-1 0,0 0 1 16,0-24 0-16,-3-4 0 0,3 28-1 0,0 0 1 15,0-28 0-15,0 8 0 0,0 20-1 0,0 0 1 16,-4-19-1-16,2 5 1 0,2 14-1 0,0 0 1 0,-3-12-1 16,-1 3 1-16,4 9-3 0,0 0 3 0,-2-7-2 15,2 7 2-15,0 0-4 0,0 0 4 0,0-10-3 16,0 10 3-16,0 0-5 0,0 0 5 0,0-11-4 16,-3 4 4-16,3 7-4 0,0 0 4 0,-5-8-4 15,1-4 4-15,4 12-5 0,0 0 5 0,-5-12-4 16,-4 3 4-16,9 9-4 0,0 0 4 0,-12-9-4 15,6 1 4-15,6 8-4 0,0 0 4 0,-5-7-3 16,5 7 3-16,0 0-3 0,0 0 3 0,-3-7-3 16,3 7 3-16,0 0-4 0,0 0 4 0,-9-7-3 0,9 7 3 15,0 0-4-15,0 0 4 0,-11-7-4 0,11 7 4 16,0 0-5-16,0 0 5 0,-9-9-4 0,4 1 4 16,5 8-7-16,0 0 7 0,-3-7-6 0,3 7 6 15,0 0-7-15,0 0 7 0,0 0-7 0,-9-2 7 16,9 2-8-16,0 0 8 0,0 0-7 0,0 0 7 15,0 0-5-15,0 0 5 0,0 0-5 0,-6 0 5 16,6 0-4-16,0 0 4 0,0 0-4 0,0 0 4 16,0 0-2-16,0 0 2 0,0 0-2 0,0 0 2 0,0 0-1 15,0 0 1-15,0 0-1 0,0 0 1 0,0 0 0 16,0 0 0-16,0 0 0 0,0 0 0 0,0 0 0 16,0 0 0-16,0 0 0 0,-3-7 0 0,3 7 0 0,0 0 0 15,0 0 1-15,0 0-1 0,0 0 1 0,0 0-1 16,0 0 1-16,0 0-1 0,0 0 1 0,0 0-1 15,0 0 2-15,0 0-2 0,0 0 1 0,0 0-1 16,0 0 2-16,0 0-2 0,0 0 1 0,0 0-1 16,9 0 2-16,-9 0-2 0,0 0 2 0,0 0-2 0,0 0 2 15,0 0-2-15,0 0 2 0,0 0-2 0,0 0 2 16,0 0-2-16,0 0 2 0,0 0-2 0,0 0 3 16,0 0-3-16,0 0 2 0,0 0-2 0,0 0 3 15,0 0-3-15,0 0 3 0,0 0-3 0,0 0 3 16,0 0-3-16,0 0 3 0,0 0-3 0,0 0 3 15,0 0-3-15,0 0 2 0,0 0-2 0,0 0 2 16,0 0-2-16,0 0 1 0,0 0-1 0,0 0 2 16,0 0-2-16,0 0 0 0,0 0 0 0,0 0 1 15,0 0-1-15,0 0 0 0,0 0 0 0,0 0 1 0,0 0-1 16,0 0-1-16,0 0 1 0,0 0-1 0,17-9 1 16,1 1-1847-16</inkml:trace>
  <inkml:trace contextRef="#ctx0" brushRef="#br0" timeOffset="168302.33">3244 14701 1524 0,'0'0'0'0,"0"0"0"16,0 0 0-16,0 0 1 0,0 0-1 0,0-9 2 16,0 9-2-16,0 0 5 0,0 0-5 0,-6-5 5 15,-2 0-5-15,8 5 58 0,0 0-58 0,-6-7 59 16,-2 2-59-16,8 5 61 0,0 0-61 0,-9-5 62 15,0-2-62-15,9 7 58 0,0 0-58 0,-14-9 59 16,-2-1-59-16,16 10 53 0,0 0-53 0,-19-12 54 16,-3-2-54-16,22 14 40 0,0 0-40 0,-15-12 40 15,2 5-40-15,13 7 36 0,0 0-36 0,-5-4 36 16,5 4-36-16,0 0 31 0,0 0-31 0,-9-1 31 16,9 1-31-16,0 0 25 0,0 0-25 0,-3 15 26 0,11 16-26 15,-8-31 22-15,0 0-22 0,18 40 22 16,8 3-22-16,-26-43 17 0,0 0-17 0,29 44 18 0,-3-8-18 15,-26-36 13-15,0 0-13 0,28 29 13 0,2-10-13 16,-30-19 9-16,0 0-9 0,27 9 10 0,-4-7-10 16,-23-2 7-16,0 0-7 0,19-5 7 0,4-9-7 15,-23 14 5-15,0 0-5 0,21-19 6 0,-1 0-6 0,-20 19 5 16,0 0-5-16,14-19 6 0,2 1-6 0,-16 18 10 16,0 0-10-16,14-19 10 0,-5 0-10 0,-9 19 10 15,0 0-10-15,5-17 11 0,-2 3-11 0,-3 14 16 0,0 0-16 16,2-10 16-16,-2-1-16 0,0 11 16 0,0 0-16 15,0-7 17-15,0 7-17 0,0 0 17 0,0 0-17 16,0 0 17-16,0-8-17 0,0 8 16 0,0 0-16 16,0 0 17-16,0 0-17 0,0 0 18 0,0 0-18 15,0 0 19-15,-5-2-19 0,5 2 18 0,0 0-18 16,0 0 18-16,0 0-18 0,0 0 18 0,0 0-18 0,3 10 18 16,-3 13-18-16,0-23 11 0,0 0-11 0,6 38 12 15,6 11-12-15,-12-49 7 0,0 0-7 0,14 55 7 16,0-1-7-16,-14-54 2 0,0 0-2 0,20 46 3 15,4-8-3-15,-24-38 0 0,0 0 0 0,23 31 1 16,0-8-1-16,-23-23 0 0,0 0 0 0,23 17 0 16,-5-8 0-16,-18-9-1 0,0 0 1 0,19 5 0 15,2-3 0-15,-21-2-2 0,0 0 2 0,23-2-1 16,-3-5 1-16,-20 7-2 0,0 0 2 0,21-8-2 16,-7-3 2-16,-14 11-3 0,0 0 3 0,12-10-3 0,2-8 3 15,-14 18-4-15,0 0 4 0,11-15-4 0,-2 1 4 16,-9 14-9-16,0 0 9 0,7-12-8 0,-2 0 8 15,-5 12-16-15,0 0 16 0,9-17-16 0,9-9 16 16,-4 0-1950-16</inkml:trace>
  <inkml:trace contextRef="#ctx0" brushRef="#br0" timeOffset="169352.87">3768 14334 1569 0,'0'0'0'0,"0"0"0"0,-11-21 0 15,11 21 13-15,0 0-13 0,-12-17 13 0,-1 5-13 16,13 12 33-16,0 0-33 0,-10-12 33 0,1 3-33 16,9 9 82-16,0 0-82 0,-9-10 82 0,4 1-82 0,5 9 59 15,0 0-59-15,0 0 60 0,-9-8-60 0,9 8 54 16,0 0-54-16,0 0 54 0,0 0-54 0,0 0 49 15,0 0-49-15,0 8 50 0,0-8-50 0,0 0 38 0,0 0-38 16,5 23 39-16,8 22-39 0,-13-45 32 0,0 0-32 16,17 62 33-16,6 16-33 0,-23-78 26 15,0 0-26-15,34 83 26 0,6 2-26 0,-40-85 20 0,0 0-20 16,44 81 20-16,2-8-20 0,-46-73 16 0,0 0-16 16,44 64 16-16,2-14-16 0,-46-50 11 0,0 0-11 15,46 40 12-15,-2-11-12 0,-44-29 9 0,0 0-9 0,37 23 9 16,2-8-9-16,-39-15 8 0,0 0-8 0,32 9 8 15,-4-7-8-15,-28-2 6 0,0 0-6 0,23-6 7 16,-2-4-7-16,-21 10 4 0,0 0-4 0,23-14 4 16,-4-3-4-16,-19 17 0 0,0 0 0 0,18-21 1 15,-6-3-1-15,-12 24-2 0,0 0 2 0,6-29-2 16,-3-11 2-16,3 0-1809 0</inkml:trace>
  <inkml:trace contextRef="#ctx0" brushRef="#br0" timeOffset="169669.01">3768 14729 1950 0,'0'0'0'0,"0"0"0"0,0 0 0 0,0 0 11 0,0 0-11 16,0 0 12-16,0 0-12 0,0 0 26 0,0 0-26 15,3-18 27-15,8-7-27 0,-11 25 50 0,0 0-50 16,21-35 51-16,11-8-51 0,-32 43 51 0,0 0-51 16,37-47 52-16,7-2-52 0,-44 49 56 0,0 0-56 15,46-51 57-15,0 0-57 0,-46 51 47 0,0 0-47 16,49-45 48-16,-3 6-48 0,-46 39 18 0,0 0-18 0,47-38 18 15,3-6-18-15,1 3-1796 0</inkml:trace>
  <inkml:trace contextRef="#ctx0" brushRef="#br0" timeOffset="176503.5">20717 15032 1065 0,'0'0'0'0,"0"0"0"15,0 0 0-15,0 0 74 0,0 0-74 0,0 0 74 16,0 0-74-16,0 0 156 0,0 0-156 0,0 0 157 16,0 0-157-16,0 0 113 0,0 0-113 0,0 0 113 15,0 0-113-15,0 0 87 0,0 0-87 0,0 0 87 16,0 0-87-16,0 0 50 0,0 0-50 0,-20-9 50 16,-1-3-50-16,21 12 45 0,0 0-45 0,-30-17 46 15,-3-1-46-15,33 18 42 0,0 0-42 0,-34-12 42 16,4 5-42-16,30 7 37 0,0 0-37 0,-26-2 37 0,5 4-37 15,21-2 32-15,0 0-32 0,-23 12 32 0,-4 14-32 16,27-26 26-16,0 0-26 0,-24 40 26 0,2 19-26 16,22-59 25-16,0 0-25 0,-14 74 25 0,6 11-25 15,8-85 17-15,0 0-17 0,-6 85 18 16,6-2-18-16,0-83 9 0,0 0-9 0,6 76 10 0,6-12-10 16,-12-64 3-16,0 0-3 0,16 56 4 0,1-15-4 15,-17-41 0-15,0 0 0 0,23 31 1 0,7-7-1 16,-30-24 0-16,0 0 0 0,34 14 0 0,5-14 0 0,-39 0-1 15,0 0 1-15,40-12 0 0,3-14 0 0,-43 26-3 16,0 0 3-16,40-41-2 0,-3-8 2 0,-37 49-2 16,0 0 2-16,34-53-2 0,-8-8 2 0,-26 61-2 0,0 0 2 15,23-59-1-15,-9 12 1 0,-14 47-1 0,0 0 1 16,11-46-1-16,-2-10 1 0,-9 56-1 0,0 0 1 16,5-53 0-16,-5 3 0 0,0 50 0 0,0 0 0 15,-2-40 0-15,-1 12 0 0,3 28 0 0,0 0 0 0,-4-17 0 16,2 5 0-16,2 12 0 0,0 0 0 0,-5-9 1 15,5 9-1-15,0 0 2 0,0 0-2 0,-5-9 3 16,5 9-3-16,0 0 4 0,0 0-4 0,-13 16 5 16,-1 15-5-16,14-31 7 0,0 0-7 0,-9 45 7 15,11 14-7-15,-2-59 8 0,0 0-8 0,7 54 8 16,4-20-8-16,-11-34 4 0,0 0-4 0,16 31 5 16,5 6-5-16,-21-37 2 0,0 0-2 0,26 34 3 15,3-4-3-15,-29-30 1 0,0 0-1 0,26 22 2 16,-1-8-2-16,-25-14 0 0,0 0 0 0,24 7 0 0,-1-5 0 15,-23-2 0-15,0 0 0 0,21-7 0 0,1-7 0 16,-22 14 0-16,0 0 0 0,19-24 0 0,-5-11 0 16,-14 35 0-16,0 0 0 0,12-47 0 0,-1-17 0 15,-11 64 0-15,0 0 0 0,12-67 1 0,-3-1-1 16,-9 68 3-16,0 0-3 0,9-64 3 0,7 5-3 16,-16 59 8-16,0 0-8 0,19-51 9 0,4 0-9 15,-23 51 12-15,0 0-12 0,25-45 12 0,1 6-12 16,-26 39 9-16,0 0-9 0,27-30 9 0,-2 16-9 0,-25 14 6 15,0 0-6-15,26 4 6 0,11 13-6 0,-37-17 3 16,0 0-3-16,37 26 4 0,-3 2-4 0,-34-28 2 16,0 0-2-16,31 29 2 0,5 6-2 0,-36-35 1 0,0 0-1 15,31 34 1-15,-4-3-1 0,-27-31 0 0,0 0 0 16,26 28 1-16,8 2-1 0,-34-30 0 0,0 0 0 16,30 26 0-16,-9-9 0 0,-21-17-2 0,0 0 2 15,25 14-1-15,1 0 1 0,-26-14-4 0,0 0 4 0,28 10-4 16,-6-5 4-16,-22-5-7 0,0 0 7 15,15 2-7-15,-2-2 7 0,-13 0-8 0,0 0 8 0,10-2-7 16,-1-5 7-16,-9 7-6 0,0 0 6 0,9-14-5 16,-2-8 5-16,-7 22-3 0,0 0 3 0,2-35-2 15,-6-13 2-15,4 48-1 0,0 0 1 0,-7-64-1 16,-5-14 1-16,12 78 0 0,0 0 0 0,-14-81 0 16,0 1 0-16,14 80 1 0,0 0-1 0,-16-81 2 15,-4-1-2-15,20 82 5 0,0 0-5 0,-16-78 6 16,6 6-6-16,10 72 13 0,0 0-13 0,-11-63 14 15,2 18-14-15,9 45 18 0,0 0-18 0,-5-29 19 16,3 10-19-16,2 19 19 0,0 0-19 0,-1-10 19 0,1 10-19 16,0 0 18-16,0 0-18 0,0 0 19 0,-7-7-19 15,7 7 16-15,0 0-16 0,0 0 16 0,0 0-16 16,0 0 13-16,0 0-13 0,7 24 14 0,3 26-14 16,-10-50 12-16,0 0-12 0,18 69 12 0,5 9-12 15,-23-78 7-15,0 0-7 0,28 80 8 0,6-6-8 16,-34-74 5-16,0 0-5 0,33 73 5 0,6-2-5 0,-39-71 1 15,0 0-1-15,40 64 2 0,-1-9-2 0,-39-55 0 16,0 0 0-16,37 44 0 0,-3-15 0 0,-34-29-1 16,0 0 1-16,37 22 0 0,10-1 0 0,-47-21-4 0,0 0 4 15,52 11-3-15,-7-13 3 0,-45 2-8 0,0 0 8 16,41-12-7-16,-2-9 7 0,-39 21-13 0,0 0 13 16,35-31-12-16,6-14 12 0,-2 0-2040 0</inkml:trace>
  <inkml:trace contextRef="#ctx0" brushRef="#br0" timeOffset="176820.81">21816 14561 1972 0,'0'0'0'0,"0"0"0"15,0 0 0-15,0 0 16 0,0 0-16 0,0 0 16 16,0 7-16-16,0-7 76 0,0 0-76 0,14-5 76 16,23-9-76-16,-37 14 68 0,0 0-68 0,51-23 68 0,13-15-68 15,-64 38 56-15,0 0-56 0,72-50 57 0,7-11-57 16,-79 61 51-16,0 0-51 0,88-58 51 0,2 6-51 16,-90 52 28-16,0 0-28 0,87-47 29 0,-4 11-29 15,-83 36 17-15,0 0-17 0,74-30 18 0,-11 3-18 16,-63 27 13-16,0 0-13 0,52-19 14 0,-14 6-14 0,-38 13 5 15,0 0-5-15,36-10 6 0,1-2-6 0,-37 12 0 16,0 0 0-16,31-10 0 0,-8 6 0 0,-23 4-3 16,0 0 3-16,11-2-2 0,-11 2 2 0,0 0-1914 15</inkml:trace>
  <inkml:trace contextRef="#ctx0" brushRef="#br0" timeOffset="182120.44">15709 15835 1748 0,'0'0'0'15,"0"0"0"-15,0 0 0 0,0 0 70 0,0 0-70 16,0 0 71-16,0 0-71 0,0 0 147 0,0 0-147 16,0 0 148-16,0 0-148 0,0 0 88 0,0 0-88 0,0 0 88 15,0 0-88-15,0 0 54 0,0 0-54 0,0 0 55 16,0 0-55-16,0 0 30 0,0 0-30 0,0 0 31 15,7-35-31-15,-7 35 24 0,0 0-24 0,0-35 24 16,2-1-24-16,-2 36 21 0,0 0-21 0,2-35 21 16,1 6-21-16,-3 29 21 0,0 0-21 0,6-29 21 15,2-3-21-15,-8 32 19 0,0 0-19 0,4-34 20 16,-2 8-20-16,-2 26 18 0,0 0-18 0,3-24 19 16,1 12-19-16,-4 12 17 0,0 0-17 0,5-9 18 15,-5 9-18-15,0 0 15 0,0 0-15 0,4-9 15 0,-4 9-15 16,0 0 13-16,0 0-13 0,0 0 13 0,0 0-13 15,0 0 10-15,0 0-10 0,5 7 10 0,0 7-10 16,-5-14 6-16,0 0-6 0,9 33 7 0,0 15-7 16,-9-48 3-16,0 0-3 0,9 57 3 0,-6 7-3 15,-3-64 0-15,0 0 0 0,5 61 1 0,1-4-1 16,-6-57 0-16,0 0 0 0,0 52 0 0,3-10 0 16,-3-42-1-16,0 0 1 0,6 41 0 0,-5 2 0 0,-1-43-2 15,0 0 2-15,4 37-2 0,-1-18 2 0,-3-19-5 16,0 0 5-16,0 10-4 0,0-10 4 0,0 0-7 15,0 0 7-15,6 11-7 0,-6-11 7 0,0 0-9 0,0 0 9 16,0 0-9-16,0 0 9 0,0 0-10 0,0 0 10 16,0 0-9-16,5-16 9 0,-5 16-10 0,0 0 10 15,5-24-9-15,2-4 9 0,-7 28-6 0,0 0 6 16,9-31-5-16,0-5 5 0,-9 36-3 0,0 0 3 16,11-40-3-16,1-5 3 0,-12 45-2 0,0 0 2 15,14-43-1-15,0 1 1 0,-14 42-1 0,0 0 1 0,14-36 0 16,2-2 0-16,-16 38 0 0,0 0 0 0,14-35 0 15,-1 4 0-15,-13 31 0 0,0 0 0 0,14-24 0 16,-9 6 0-16,-5 18 0 0,0 0 0 0,9-14 0 16,3 1 0-16,-12 13 0 0,0 0 0 0,14-11 0 15,-8 8 0-15,-6 3 0 0,0 0 0 0,0 0 0 16,0 0 0-16,0 0 0 0,0 0 0 0,0 0 0 16,8-5 0-16,-8 5-1 0,0 0 1 0,6 15 0 15,8 21 0-15,-14-36-1 0,0 0 1 0,14 51 0 16,-4 9 0-16,-10-60-3 0,0 0 3 0,7 63-2 15,-3-5 2-15,-4-58-9 0,0 0 9 0,5 52-8 0,2-8 8 16,-7-44-14-16,0 0 14 0,7 32-13 0,0-9 13 16,-7-23-18-16,0 0 18 0,9 14-18 0,-5-2 18 15,-4-12-21-15,0 0 21 0,5 9-20 0,-5-9 20 16,0 0-22-16,0 0 22 0,9 1-22 0,9-15 22 16,-18 14-19-16,0 0 19 0,19-31-18 0,0-28 18 0,-19 59-12 15,0 0 12-15,18-71-11 0,-4-10 11 0,-14 81-8 16,0 0 8-16,16-78-7 0,0 2 7 0,-16 76-4 15,0 0 4-15,21-60-3 0,-2 16 3 0,-19 44-1 0,0 0 1 16,16-26 0-16,-7 6 0 0,-9 20 0 16,0 0 0-16,14-4 0 0,11 18 0 0,-25-14 0 0,0 0 0 15,32 26 1-15,6 10-1 0,-38-36 0 0,0 0 0 16,38 45 0-16,0-3 0 0,-38-42 0 0,0 0 0 16,34 38 0-16,-8-9 0 0,-26-29 0 0,0 0 0 15,21 21 0-15,-3-11 0 0,-18-10-5 0,0 0 5 0,16 6-4 16,-2-5 4-16,-14-1-5 0,0 0 5 0,18-7-5 15,3-12 5-15,-21 19-5 0,0 0 5 0,23-27-5 16,-6-6 5-16,-17 33-2 0,0 0 2 0,11-33-2 16,1 7 2-16,-12 26 0 0,0 0 0 0,4-19 0 15,1 7 0-15,-5 12 4 0,0 0-4 0,0-7 5 16,0 7-5-16,0 0 14 0,0 0-14 0,0 0 15 16,0-7-15-16,0 7 20 0,0 0-20 0,0 0 20 15,0 0-20-15,0 0 21 0,0 0-21 0,2 10 21 0,5 15-21 16,-7-25 13-16,0 0-13 0,9 38 14 0,5 8-14 15,-14-46 8-15,0 0-8 0,14 45 9 0,4-17-9 16,-18-28 4-16,0 0-4 0,14 23 4 0,3-1-4 16,-17-22 1-16,0 0-1 0,18 19 2 0,0-5-2 15,-18-14 0-15,0 0 0 0,19 9 0 0,4-6 0 16,-23-3 0-16,0 0 0 0,21-7 0 0,-1-7 0 16,-20 14 0-16,0 0 0 0,16-31 0 0,-2-14 0 15,-14 45 0-15,0 0 0 0,14-54 0 0,-5-3 0 16,-9 57 0-16,0 0 0 0,0-55 1 0,-9 7-1 0,9 48 0 15,0 0 0-15,-14-42 1 0,-9 0-1 0,23 42 0 16,0 0 0-16,-25-34 1 0,-7 6-1 0,32 28 0 16,0 0 0-16,-33-21 1 0,1 8-1 0,32 13 0 0,0 0 0 15,-30-6 1-15,2 8-1 0,28-2 0 0,0 0 0 16,-28 7 0-16,6 3 0 0,22-10-9 0,0 0 9 16,-19 13-8-16,7-3 8 0,12-10-33 0,0 0 33 15,-9 7-33-15,9-7 33 0,0 0-46 0,0 0 46 0,-4 8-45 16,8 1 45-16,-4-9-47 0,0 0 47 0,17 11-46 15,19-1 46-15,-36-10-38 0,0 0 38 0,46 2-38 16,3-16 38-16,-49 14-27 0,0 0 27 0,51-21-26 16,2-7 26-16,-53 28-16 0,0 0 16 0,51-31-16 15,-3-5 16-15,-48 36-7 0,0 0 7 0,46-37-7 16,-6-2 7-16,-40 39 0 0,0 0 0 0,36-40 0 16,-5 5 0-16,-31 35 2 0,0 0-2 0,29-31 3 15,-3 2-3-15,-26 29 10 0,0 0-10 0,16-28 10 16,-6 4-10-16,-10 24 13 0,0 0-13 0,6-26 14 15,-12-2-14-15,6 28 13 0,0 0-13 0,-7-28 14 0,-5 3-14 16,12 25 12-16,0 0-12 0,-16-21 13 0,-5 5-13 16,21 16 7-16,0 0-7 0,-19-12 7 0,-6 2-7 15,25 10 2-15,0 0-2 0,-21-6 3 0,3 5-3 16,18 1 1-16,0 0-1 0,-14-2 2 0,3 2-2 16,11 0 1-16,0 0-1 0,-8 2 2 0,1-1-2 15,7-1 2-15,0 0-2 0,-4 7 2 0,0 6-2 16,4-13 3-16,0 0-3 0,0 29 4 0,8 16-4 0,-8-45 6 15,0 0-6-15,8 55 6 0,8 6-6 0,-16-61 8 16,0 0-8-16,18 69 8 0,3 7-8 0,-21-76 8 16,0 0-8-16,23 75 9 0,0-3-9 0,-23-72 6 15,0 0-6-15,26 73 6 0,-3 3-6 0,-23-76 6 0,0 0-6 16,21 76 6-16,4 4-6 0,-25-80 4 0,0 0-4 16,21 69 4-16,-3-24-4 0,-18-45 3 0,0 0-3 15,14 33 3-15,-5-14-3 0,-9-19 2 0,0 0-2 16,5 12 2-16,0-3-2 0,-5-9 1 0,0 0-1 15,0 0 1-15,9 7-1 0,-9-7 0 0,0 0 0 0,6-12 1 16,6-25-1-16,-12 37 0 0,0 0 0 0,14-48 1 16,4-21-1-16,-18 69 1 0,0 0-1 0,17-75 1 15,1 8-1-15,-18 67 3 0,0 0-3 0,18-54 3 16,1 14-3-16,-19 40 5 0,0 0-5 0,14-26 5 16,-5 12-5-16,-9 14 8 0,0 0-8 0,0 0 8 15,9-6-8-15,-9 6 7 0,0 0-7 0,7 6 7 16,5 12-7-16,-12-18 7 0,0 0-7 0,18 33 8 15,6 19-8-15,-24-52 6 0,0 0-6 0,25 57 6 0,-2 10-6 16,-23-67 4-16,0 0-4 0,21 64 4 0,-3-21-4 16,-18-43 2-16,0 0-2 0,18 30 3 0,-4-9-3 15,-14-21 0-15,0 0 0 0,21 8 1 0,11-11-1 16,-32 3 0-16,0 0 0 0,30-26 0 0,-9-26 0 16,-2 0-1842-16</inkml:trace>
  <inkml:trace contextRef="#ctx0" brushRef="#br0" timeOffset="183003.73">17725 15255 1838 0,'0'0'0'16,"0"0"0"-16,7-12 0 0,-7 12 19 0,0 0-19 0,11-12 19 15,10-4-19-15,-21 16 45 0,0 0-45 0,27-21 46 16,4-6-46-16,-31 27 47 0,0 0-47 0,32-32 47 16,-4 0-47-16,-28 32 37 0,0 0-37 0,29-37 37 15,1-6-37-15,-30 43 33 0,0 0-33 0,31-47 33 16,-4-6-33-16,-27 53 30 0,0 0-30 0,24-54 30 16,-2 6-30-16,-22 48 28 0,0 0-28 0,14-40 29 15,0 17-29-15,-14 23 24 0,0 0-24 0,12-15 24 16,-7 6-24-16,-5 9 19 0,0 0-19 0,0 0 19 15,9-9-19-15,-9 9 19 0,0 0-19 0,0 0 20 0,2-7-20 16,-2 7 23-16,0 0-23 0,0 0 23 16,0 0-23-16,0 0 21 0,0 0-21 0,7-5 22 0,-7 5-22 15,0 0 22-15,0 0-22 0,0 7 22 0,5 10-22 16,-5-17 22-16,0 0-22 0,13 39 23 0,1 21-23 16,-14-60 21-16,0 0-21 0,14 69 21 0,-2 2-21 15,-12-71 19-15,0 0-19 0,11 69 20 0,-2 1-20 16,-9-70 11-16,0 0-11 0,12 67 11 0,-1-3-11 15,-11-64 8-15,0 0-8 0,12 54 8 0,-3-14-8 0,-9-40 6 16,0 0-6-16,3 31 6 0,3-9-6 0,-6-22 3 16,0 0-3-16,0 16 4 0,0-6-4 0,0-10 2 15,0 0-2-15,-4 11 2 0,-1 4-2 0,5-15 1 0,0 0-1 16,-7 18 1-16,-4-5-1 0,11-13 0 0,0 0 0 16,-12 13 1-16,1-3-1 0,11-10 0 0,0 0 0 15,-9 9 0-15,4-4 0 0,5-5 0 0,0 0 0 16,0 0 0-16,-9 7 0 0,9-7 0 0,0 0 0 0,0 0 1 15,0 0-1-15,0 0 1 0,0 0-1 0,0 0 1 16,-7 0-1-16,7 0 3 0,0 0-3 0,0 0 3 16,0 0-3-16,0 0 4 0,0 0-4 0,11 0 4 15,14-11-4-15,-25 11 5 0,0 0-5 0,40-10 6 16,9-2-6-16,-49 12 4 0,0 0-4 0,55-12 5 16,0-4-5-16,-55 16 1 0,0 0-1 0,58-17 2 15,4-1-2-15,-62 18 0 0,0 0 0 0,60-13 1 16,-7-3-1-16,-53 16 0 0,0 0 0 0,46-17 0 15,-6 1 0-15,-40 16 0 0,0 0 0 0,30-12 0 16,-14 7 0-16,-16 5 0 0,0 0 0 0,12-2 1 16,-12 2-1-16,0 0 1 0,0 0-1 0,0 0 2 0,0 0-2 15,0 0 4-15,0 0-4 0,0 0 5 0,-26 2-5 16,26-2 6-16,0 0-6 0,-32 5 6 0,-8 5-6 16,40-10 7-16,0 0-7 0,-46 14 7 0,-4 5-7 15,50-19 8-15,0 0-8 0,-47 21 9 0,1 2-9 16,46-23 8-16,0 0-8 0,-43 22 9 0,6-1-9 15,37-21 7-15,0 0-7 0,-28 17 8 0,5-6-8 0,23-11 7 16,0 0-7-16,-16 12 8 0,6-7-8 0,10-5 4 16,0 0-4-16,-7 7 4 0,7-7-4 0,0 0 1 15,0 0-1-15,-7 8 1 0,7-8-1 0,0 0 0 16,0 0 0-16,-9 6 0 0,-2 1 0 0,11-7-2 0,0 0 2 16,-23-16-2-16,-15-38 2 0,-1-5-2127 0</inkml:trace>
  <inkml:trace contextRef="#ctx0" brushRef="#br0" timeOffset="198069.72">19034 14653 2084 0,'0'0'0'16,"0"0"0"-16,0 0 0 0,0 0 80 0,0 0-80 15,0 0 81-15,-14-25-81 0,14 25 119 0,0 0-119 16,-14-27 119-16,-2-8-119 0,16 35 65 0,0 0-65 16,-16-34 66-16,2 8-66 0,14 26 35 0,0 0-35 0,-12-25 36 15,3 6-36-15,9 19 18 0,0 0-18 0,-14-20 18 16,-4-13-18-16,18 33 16 0,0 0-16 0,-19-32 16 15,1 10-16-15,18 22 15 0,0 0-15 0,-21-21 16 16,-6-3-16-16,27 24 19 0,0 0-19 0,-28-22 19 16,-2-3-19-16,30 25 21 0,0 0-21 0,-33-24 21 15,-3 3-21-15,36 21 22 0,0 0-22 0,-37-19 23 16,0 2-23-16,37 17 21 0,0 0-21 0,-38-16 21 16,2 1-21-16,36 15 19 0,0 0-19 0,-33-16 20 15,-1 4-20-15,34 12 16 0,0 0-16 0,-37-14 16 16,-3-1-16-16,40 15 12 0,0 0-12 0,-43-18 12 15,-6 5-12-15,49 13 10 0,0 0-10 0,-53-13 11 0,2 5-11 16,51 8 9-16,0 0-9 0,-57-7 10 0,1-2-10 16,56 9 7-16,0 0-7 0,-58-3 8 0,3 4-8 15,55-1 5-15,0 0-5 0,-58 6 5 0,-6 1-5 16,64-7 5-16,0 0-5 0,-63 5 5 0,-8 2-5 16,71-7 3-16,0 0-3 0,-72 8 4 0,-2 4-4 15,74-12 3-15,0 0-3 0,-79 13 4 0,-8 2-4 0,87-15 3 16,0 0-3-16,-86 21 3 0,1-2-3 0,85-19 2 15,0 0-2-15,-88 24 3 0,-6 6-3 0,94-30 6 16,0 0-6-16,-98 29 7 0,6 4-7 0,92-33 10 16,0 0-10-16,-85 35 10 0,8-1-10 0,77-34 12 0,0 0-12 15,-80 35 13-15,1 3-13 0,79-38 12 0,0 0-12 16,-76 36 13-16,0-6-13 0,76-30 10 0,0 0-10 16,-74 31 10-16,3 3-10 0,71-34 6 0,0 0-6 15,-72 31 7-15,-9 1-7 0,81-32 4 0,0 0-4 16,-78 32 4-16,6 5-4 0,72-37 3 0,0 0-3 15,-67 40 3-15,5 1-3 0,62-41 2 0,0 0-2 0,-54 49 2 16,2 9-2-16,52-58 1 0,0 0-1 0,-52 61 2 16,0 1-2-16,52-62 1 0,0 0-1 0,-49 61 1 15,3 1-1-15,46-62 1 0,0 0-1 0,-39 66 1 16,2 5-1-16,37-71 0 0,0 0 0 0,-38 71 1 16,4 0-1-16,34-71 0 0,0 0 0 0,-28 71 1 15,7 0-1-15,21-71 0 0,0 0 0 0,-22 81 1 16,7 11-1-16,15-92 0 0,0 0 0 0,-15 90 0 15,3-5 0-15,12-85 0 0,0 0 0 0,-9 76 0 0,6-12 0 16,3-64 0-16,0 0 0 0,0 62 0 0,3 0 0 16,-3-62 0-16,0 0 0 0,6 56 0 0,2-16 0 15,-8-40 0-15,0 0 0 0,13 36 0 0,3 5 0 16,-16-41 0-16,0 0 0 0,17 35 0 0,-1-12 0 16,-16-23 0-16,0 0 0 0,20 20 0 0,6 5 0 15,-26-25 0-15,0 0 0 0,32 24 0 0,0-3 0 16,-32-21 0-16,0 0 0 0,37 19 0 0,1-2 0 0,-38-17 0 15,0 0 0-15,46 14 0 0,7 1 0 0,-53-15 0 16,0 0 0-16,55 18 0 0,-4-1 0 0,-51-17 0 16,0 0 0-16,49 15 0 0,10-4 0 0,-59-11 0 0,0 0 0 15,58 12 0-15,-2 4 0 0,-56-16 0 0,0 0 0 16,64 12 0-16,6-5 0 0,-70-7 0 0,0 0 0 16,76 5 0-16,-7-4 0 0,-69-1 0 0,0 0 0 15,70-1 0-15,8-3 0 0,-78 4 1 0,0 0-1 16,81-7 1-16,7-3-1 0,-88 10 1 0,0 0-1 0,85-12 1 15,-6 1-1-15,-79 11 1 0,0 0-1 0,87-12 2 16,8-3-2-16,-95 15 2 0,0 0-2 0,97-16 3 16,-3-1-3-16,-94 17 2 0,0 0-2 0,100-21 3 15,11 0-3-15,-111 21 3 0,0 0-3 0,110-24 3 16,-5-4-3-16,-105 28 3 0,0 0-3 0,106-29 3 16,7-2-3-16,-113 31 3 0,0 0-3 0,111-35 4 15,-10-1-4-15,-101 36 2 0,0 0-2 0,102-35 2 16,2 2-2-16,-104 33 1 0,0 0-1 0,101-36 2 15,-9-7-2-15,-92 43 0 0,0 0 0 0,84-45 1 0,-6 0-1 16,-78 45 0-16,0 0 0 0,79-42 1 16,4 3-1-16,-83 39 0 0,0 0 0 0,79-42 0 0,-6 0 0 15,-73 42 0-15,0 0 0 0,69-43 0 0,-9-4 0 16,-60 47 0-16,0 0 0 0,56-48 0 0,-1 1 0 16,-55 47 0-16,0 0 0 0,47-43 1 0,1 1-1 15,-48 42 1-15,0 0-1 0,40-34 1 0,-8 3-1 16,-32 31 2-16,0 0-2 0,30-31 3 0,-2-1-3 0,-28 32 3 15,0 0-3-15,23-32 4 0,-1-1-4 0,-22 33 4 16,0 0-4-16,19-35 5 0,-5-6-5 0,-14 41 5 16,0 0-5-16,12-44 6 0,-5 1-6 0,-7 43 6 15,0 0-6-15,8-38 6 0,-7 2-6 0,-1 36 5 0,0 0-5 16,-1-37 5-16,-8-1-5 0,9 38 4 16,0 0-4-16,-14-41 5 0,1-4-5 0,13 45 6 0,0 0-6 15,-12-47 6-15,-4-7-6 0,16 54 7 0,0 0-7 0,-18-53 8 16,-5-1-8-16,23 54 11 0,0 0-11 15,-30-52 11-15,-3 2-11 0,33 50 9 0,0 0-9 0,-32-49 10 16,0 3-10-16,32 46 8 0,0 0-8 0,-33-49 8 16,-4 1-8-16,37 48 6 0,0 0-6 0,-37-54 7 15,-2-1-7-15,39 55 5 0,0 0-5 0,-33-54 5 16,1 7-5-16,32 47 4 0,0 0-4 0,-34-41 4 16,-8 1-4-16,42 40 3 0,0 0-3 0,-46-36 4 15,-3-1-4-15,49 37 2 0,0 0-2 0,-51-33 2 16,-1 9-2-16,52 24 1 0,0 0-1 0,-51-21 1 15,0 2-1-15,51 19 0 0,0 0 0 0,-53-17 1 16,-7 7-1-16,60 10 0 0,0 0 0 0,-62-9 0 0,-10-3 0 16,72 12-1-16,0 0 1 0,-70-7 0 0,4 4 0 15,66 3-2-15,0 0 2 0,-61 0-1 0,-3 3 1 16,64-3-3-16,0 0 3 0,-65 7-2 0,-6-2 2 16,71-5-5-16,0 0 5 0,-69 9-5 0,2-2 5 15,67-7-7-15,0 0 7 0,-70 8-7 0,5-1 7 16,65-7-9-16,0 0 9 0,-67 7-9 0,3 5 9 15,64-12-8-15,0 0 8 0,-69 18-8 0,-5-3 8 0,74-15-8 16,0 0 8-16,-72 18-8 0,0 1 8 0,72-19-7 16,0 0 7-16,-69 20-6 0,2-1 6 0,67-19-6 15,0 0 6-15,-66 21-5 0,-4 0 5 0,70-21-6 0,0 0 6 16,-69 24-5-16,6-3 5 0,63-21-5 0,0 0 5 16,-64 22-4-16,-1 3 4 0,65-25-4 0,0 0 4 15,-65 27-4-15,-4 4 4 0,69-31-6 0,0 0 6 16,-62 33-5-16,-1 0 5 0,63-33-3 0,0 0 3 15,-60 35-3-15,3-1 3 0,57-34-4 0,0 0 4 0,-55 33-4 16,-3 0 4-16,58-33-5 0,0 0 5 0,-60 33-4 16,2 2 4-16,58-35-4 0,0 0 4 0,-55 34-4 15,8 1 4-15,47-35-5 0,0 0 5 0,-43 36-5 16,3 2 5-16,40-38-4 0,0 0 4 0,-41 38-4 16,3-1 4-16,38-37-4 0,0 0 4 0,-38 38-3 15,3 3 3-15,35-41-3 0,0 0 3 0,-33 40-3 16,1-7 3-16,32-33-3 0,0 0 3 0,-37 31-2 15,-4 7 2-15,41-38-3 0,0 0 3 0,-38 38-2 16,9 0 2-16,29-38-2 0,0 0 2 0,-30 42-2 0,4 6 2 16,26-48-2-16,0 0 2 0,-25 44-2 0,8-11 2 15,17-33-1-15,0 0 1 0,-15 38 0 0,-2 12 0 16,17-50 0-16,0 0 0 0,-14 53 0 0,-4-2 0 16,18-51 0-16,0 0 0 0,-18 52 0 0,-3 1 0 15,21-53 0-15,0 0 0 0,-19 57 0 0,5 0 0 16,14-57 0-16,0 0 0 0,-16 56 0 0,2 1 0 15,14-57 0-15,0 0 0 0,-11 45 0 0,2-21 0 0,9-24 0 16,0 0 0-16,-9 28 0 0,1 15 0 16,8-43 0-16,0 0 0 0,-9 42 0 0,5-9 0 0,4-33 0 15,0 0 0-15,-1 34 0 0,1 11 0 0,0-45 0 0,0 0 0 16,1 42 0-16,6-16 0 0,-7-26 0 0,0 0 0 16,9 24 0-16,5 2 0 0,-14-26 0 0,0 0 0 15,18 26 0-15,-4-5 0 0,-14-21 0 0,0 0 0 16,18 24 0-16,13 5 0 0,-31-29 0 0,0 0 0 15,29 28 0-15,-3-6 0 0,-26-22 0 0,0 0 0 0,27 21 0 16,6 2 0-16,-33-23-1 0,0 0 1 0,35 20 0 16,1-6 0-16,-36-14-1 0,0 0 1 0,35 14-1 15,5 0 1-15,-40-14-2 0,0 0 2 0,43 15-2 16,3 1 2-16,-46-16-3 0,0 0 3 0,44 14-2 16,-4-4 2-16,-40-10-4 0,0 0 4 0,44 9-3 15,-1 3 3-15,-43-12-3 0,0 0 3 0,46 10-3 16,1-3 3-16,-47-7-3 0,0 0 3 0,50 6-3 15,-1-3 3-15,-49-3-2 0,0 0 2 0,55 3-2 16,-1 1 2-16,-54-4-2 0,0 0 2 0,55 2-1 16,0-4 1-16,-55 2-1 0,0 0 1 0,53 0 0 0,1 3 0 15,-54-3-1-15,0 0 1 0,55 2 0 0,3-4 0 16,-58 2 0-16,0 0 0 0,58-1 0 0,-8-1 0 16,-50 2 0-16,0 0 0 0,47 0 0 0,1 0 0 15,-48 0 0-15,0 0 0 0,49-2 0 0,1-3 0 16,-50 5 0-16,0 0 0 0,55-9 0 0,3-1 0 15,-58 10 0-15,0 0 0 0,56-10 0 0,1 1 0 16,-57 9 0-16,0 0 0 0,49-7 0 0,-3 0 0 0,-46 7 0 16,0 0 0-16,46-7 0 0,0-1 0 0,-46 8-1 15,0 0 1-15,49-13 0 0,4 0 0 0,-53 13-1 16,0 0 1-16,55-14 0 0,3 3 0 0,-58 11-1 0,0 0 1 16,54-10-1-16,-2 0 1 0,-52 10 0 0,0 0 0 15,47-13 0-15,-4 1 0 0,-43 12-1 0,0 0 1 16,44-13 0-16,0-7 0 0,-44 20-1 0,0 0 1 15,47-19 0-15,6 2 0 0,-53 17-1 0,0 0 1 0,55-17 0 16,0-2 0-16,-55 19-2 0,0 0 2 16,54-24-1-16,-1-4 1 0,-53 28-2 0,0 0 2 0,53-30-1 15,2-1 1-15,-55 31-1 0,0 0 1 0,53-29 0 16,7-1 0-16,-60 30 0 0,0 0 0 0,60-29 0 16,-4 0 0-16,-56 29 0 0,0 0 0 0,50-28 0 15,-5 2 0-15,-45 26 0 0,0 0 0 0,46-23 1 16,-5 3-1-16,-41 20 1 0,0 0-1 0,42-23 1 15,8-6-1-15,-50 29 2 0,0 0-2 0,53-31 2 16,-1 1-2-16,-52 30 3 0,0 0-3 0,53-29 3 16,-5-4-3-16,-48 33 4 0,0 0-4 0,44-33 4 0,-5 5-4 15,-39 28 6-15,0 0-6 0,33-26 6 0,-1 2-6 16,-32 24 4-16,0 0-4 0,30-24 4 0,-2 0-4 16,-28 24 2-16,0 0-2 0,29-26 3 0,4-5-3 15,-33 31 2-15,0 0-2 0,32-32 2 0,-4 8-2 16,-28 24 2-16,0 0-2 0,23-27 2 0,-4 2-2 15,-19 25 2-15,0 0-2 0,20-20 2 0,-4-1-2 16,-16 21 3-16,0 0-3 0,14-21 3 0,-5 0-3 0,-9 21 3 16,0 0-3-16,8-22 4 0,-2-6-4 0,-6 28 5 15,0 0-5-15,5-29 6 0,-1-1-6 0,-4 30 6 16,0 0-6-16,1-31 7 0,1-7-7 0,-2 38 8 0,0 0-8 16,2-42 8-16,-2-3-8 0,0 45 8 15,0 0-8-15,-4-45 9 0,-1 2-9 0,5 43 8 16,0 0-8-16,-5-41 9 0,1 6-9 0,4 35 6 0,0 0-6 15,-5-36 6-15,-4-6-6 0,9 42 3 0,0 0-3 16,-11-47 3-16,-1-8-3 0,12 55 1 0,0 0-1 0,-17-57 2 16,-6 2-2-16,23 55 1 0,0 0-1 0,-23-54 1 15,0 4-1-15,23 50 0 0,0 0 0 0,-27-49 1 16,1 1-1-16,26 48 0 0,0 0 0 0,-28-52 1 16,-8 0-1-16,36 52 0 0,0 0 0 0,-35-48 0 15,-2 3 0-15,37 45-2 0,0 0 2 0,-37-38-2 16,-4-2 2-16,41 40-6 0,0 0 6 0,-44-33-5 15,-2-2 5-15,46 35-9 0,0 0 9 0,-51-31-9 16,-2 3 9-16,53 28-10 0,0 0 10 0,-54-24-10 16,-5 3 10-16,59 21-10 0,0 0 10 0,-61-15-10 15,-5 4 10-15,66 11-8 0,0 0 8 0,-65-8-8 16,-5 4 8-16,70 4-7 0,0 0 7 0,-76-3-6 0,-4 1 6 16,80 2-5-16,0 0 5 0,-81 0-5 0,-3 2 5 15,84-2-7-15,0 0 7 0,-90 3-6 0,-6 1 6 16,96-4-6-16,0 0 6 0,-98 7-5 0,1 5 5 15,97-12-5-15,0 0 5 0,-96 15-4 0,-4 3 4 16,100-18-4-16,0 0 4 0,-102 17-4 0,3 2 4 16,99-19-5-16,0 0 5 0,-96 17-4 0,7 4 4 0,89-21-2 15,0 0 2-15,-89 23-2 0,5-6 2 0,84-17-1 16,0 0 1-16,-78 19-1 0,6 2 1 0,72-21-1 16,0 0 1-16,-78 22 0 0,-3 2 0 0,81-24 0 0,0 0 0 15,-79 32 0-15,5 6 0 0,74-38 0 0,0 0 0 16,-75 41 0-16,3 1 0 0,72-42 0 0,0 0 0 15,-74 41 0-15,2-1 0 0,72-40 0 0,0 0 0 16,-73 35 0-16,12 1 0 0,61-36 0 0,0 0 0 16,-59 38 0-16,3 4 0 0,56-42-1 0,0 0 1 0,-56 46-1 15,1 6 1-15,55-52-1 0,0 0 1 0,-57 57 0 16,1 4 0-16,56-61-1 0,0 0 1 0,-55 62 0 16,4-1 0-16,51-61-2 0,0 0 2 0,-44 59-1 15,7-7 1-15,37-52-2 0,0 0 2 0,-32 51-2 16,6 5 2-16,26-56-2 0,0 0 2 0,-27 52-2 15,6-4 2-15,21-48-2 0,0 0 2 0,-19 50-2 16,-1 6 2-16,20-56-2 0,0 0 2 0,-17 66-2 16,-6 6 2-16,23-72-3 0,0 0 3 0,-18 68-2 15,9-18 2-15,9-50-1 0,0 0 1 0,-5 45-1 16,2 2 1-16,3-47-2 0,0 0 2 0,-4 46-1 0,2-8 1 16,2-38-1-16,0 0 1 0,2 38-1 0,3 2 1 15,-5-40-1-15,0 0 1 0,9 40-1 0,0 0 1 16,-9-40-1-16,0 0 1 0,12 45-1 0,6 9 1 15,-18-54-2-15,0 0 2 0,16 50-2 0,5-9 2 16,-21-41-2-16,0 0 2 0,21 35-2 0,2-2 2 16,-23-33-2-16,0 0 2 0,27 33-2 0,4 0 2 15,-31-33-2-15,0 0 2 0,34 29-2 0,1-3 2 16,-35-26-3-16,0 0 3 0,35 22-2 0,13-3 2 0,-48-19-3 16,0 0 3-16,51 18-3 0,0-3 3 0,-51-15-4 15,0 0 4-15,53 18-4 0,-2-5 4 0,-51-13-4 0,0 0 4 16,53 13-3-16,2-1 3 0,-55-12-4 0,0 0 4 15,55 10-4-15,3-6 4 0,-58-4-4 0,0 0 4 16,60 3-3-16,3 2 3 0,-63-5-4 0,0 0 4 16,64 5-3-16,-1-5 3 0,-63 0-4 0,0 0 4 15,64 0-3-15,5 2 3 0,-69-2-3 0,0 0 3 0,72 2-2 16,7-4 2-16,-79 2-4 0,0 0 4 0,80-3-3 16,-6-3 3-16,-74 6-5 0,0 0 5 0,77-8-4 15,5-4 4-15,-82 12-3 0,0 0 3 0,84-12-3 16,1 1 3-16,-85 11-3 0,0 0 3 0,83-10-2 15,1-2 2-15,-84 12-3 0,0 0 3 0,82-12-2 16,8-4 2-16,-90 16-2 0,0 0 2 0,86-16-1 16,-3 4 1-16,-83 12-1 0,0 0 1 0,83-12-1 15,3-2 1-15,-86 14-1 0,0 0 1 0,88-17-1 16,2-7 1-16,-90 24-1 0,0 0 1 0,85-26-1 0,-6-2 1 16,-79 28-1-16,0 0 1 0,80-33 0 15,1-5 0-15,-81 38-1 0,0 0 1 0,79-38 0 16,-6-2 0-16,-73 40-1 0,0 0 1 0,65-39 0 0,-3 0 0 15,-62 39-1-15,0 0 1 0,54-38 0 0,4 0 0 16,-58 38-1-16,0 0 1 0,55-41 0 0,3-9 0 16,-58 50 0-16,0 0 0 0,53-52 0 0,-2 2 0 15,-51 50 0-15,0 0 0 0,45-54 0 0,0-2 0 16,-45 56 0-16,0 0 0 0,36-57 0 0,-8 7 0 0,-28 50 0 16,0 0 0-16,23-47 0 0,0 4 0 0,-23 43 0 15,0 0 0-15,21-38 0 0,-7 0 0 0,-14 38 0 16,0 0 0-16,11-40 0 0,-4-5 0 0,-7 45 0 0,0 0 0 15,0-53 0-15,0-11 0 0,0 64 0 0,0 0 0 16,0-68 0-16,-9 1 0 0,9 67 0 0,0 0 0 16,-9-68 0-16,-7 1 0 0,16 67 0 0,0 0 0 15,-16-70 1-15,-1 5-1 0,17 65 0 0,0 0 0 0,-18-59 0 16,0 10 0-16,18 49 0 0,0 0 0 0,-19-45 0 16,-13 4 0-16,32 41-1 0,0 0 1 0,-39-42 0 15,-1 1 0-15,40 41-1 0,0 0 1 0,-50-42 0 16,-10-3 0-16,60 45-1 0,0 0 1 0,-65-52 0 15,-4-10 0-15,69 62-1 0,0 0 1 0,-72-64-1 16,-2 3 1-16,74 61-1 0,0 0 1 0,-76-52-1 16,4 11 1-16,72 41-2 0,0 0 2 0,-67-36-1 15,2 6 1-15,65 30-2 0,0 0 2 0,-64-22-2 16,-3 8 2-16,67 14-2 0,0 0 2 0,-72-9-2 16,-6 7 2-16,78 2-3 0,0 0 3 0,-79 2-2 0,-2 5 2 15,81-7-5-15,0 0 5 0,-83 12-4 0,2 2 4 16,81-14-4-16,0 0 4 0,-90 19-4 0,-6 0 4 15,96-19-4-15,0 0 4 0,-97 21-4 0,0-2 4 16,97-19-4-16,0 0 4 0,-97 22-3 0,-9 3 3 16,106-25-3-16,0 0 3 0,-100 27-2 0,15 5 2 15,85-32-3-15,0 0 3 0,-86 32-2 0,-1-2 2 0,87-30-2 16,0 0 2-16,-83 36-1 0,6 9 1 0,77-45-1 16,0 0 1-16,-76 45-1 0,4-3 1 0,72-42-1 15,0 0 1-15,-71 38 0 0,-3-4 0 0,74-34-1 16,0 0 1-16,-74 38 0 0,7 7 0 0,67-45-1 15,0 0 1-15,-64 49 0 0,3 1 0 0,61-50-1 0,0 0 1 16,-55 49 0-16,6-1 0 0,49-48-1 0,0 0 1 16,-46 45 0-16,3-3 0 0,43-42-1 0,0 0 1 15,-40 38 0-15,-1-2 0 0,41-36 0 0,0 0 0 16,-38 36 0-16,2 6 0 0,36-42 0 0,0 0 0 0,-33 47 0 16,3 6 0-16,30-53 0 0,0 0 0 0,-32 56 0 15,0-1 0-15,32-55 0 0,0 0 0 0,-32 59 0 16,-1 0 0-16,33-59-1 0,0 0 1 0,-35 60 0 15,-1 4 0-15,36-64-1 0,0 0 1 0,-28 68 0 16,3 1 0-16,25-69-1 0,0 0 1 0,-19 74 0 16,5 6 0-16,14-80-1 0,0 0 1 0,-9 83-1 15,-1-2 1-15,10-81-1 0,0 0 1 0,-4 82 0 16,4 4 0-16,0-86-1 0,0 0 1 0,0 83-1 16,2-12 1-16,-2-71-1 0,0 0 1 0,7 68-1 0,3-4 1 15,-10-64-2-15,0 0 2 0,18 62-1 0,9 4 1 16,-27-66-1-16,0 0 1 0,28 60-1 0,9-9 1 15,-37-51-1-15,0 0 1 0,39 43-1 0,3-5 1 16,-42-38-1-16,0 0 1 0,48 33 0 0,1-6 0 16,-49-27-1-16,0 0 1 0,56 23 0 0,10-6 0 15,-66-17-1-15,0 0 1 0,65 16 0 0,-3-1 0 16,-62-15-1-16,0 0 1 0,60 11 0 0,5-8 0 0,-65-3-1 16,0 0 1-16,69-1 0 0,5-1 0 0,-74 2-1 15,0 0 1-15,74-5-1 0,3-6 1 0,-77 11-2 16,0 0 2-16,76-12-1 0,2-3 1 0,-78 15-2 0,0 0 2 15,83-18-1-15,7 1 1 0,-90 17-2 16,0 0 2-16,90-17-2 0,1-4 2 0,-91 21-2 0,0 0 2 16,97-23-2-16,1 1 2 0,-98 22-3 0,0 0 3 15,98-26-2-15,-1 0 2 0,-97 26-3 0,0 0 3 16,97-28-2-16,11-3 2 0,-108 31-3 0,0 0 3 0,104-31-2 16,-5 2 2-16,-99 29-2 0,0 0 2 0,99-30-2 15,-10-3 2-15,-89 33-2 0,0 0 2 0,96-33-2 16,4-1 2-16,-100 34-2 0,0 0 2 0,97-37-1 15,-1-6 1-15,-96 43-1 0,0 0 1 0,93-45-1 16,1 0 1-16,-94 45-1 0,0 0 1 0,93-43 0 16,-12-4 0-16,-81 47-1 0,0 0 1 0,72-47 0 15,-6 8 0-15,-66 39-1 0,0 0 1 0,65-40 0 16,4 0 0-16,-69 40 0 0,0 0 0 0,60-42 0 16,-4-4 0-16,-56 46 0 0,0 0 0 0,51-57 0 15,-3-11 0-15,-48 68 1 0,0 0-1 0,44-69 1 0,-9 7-1 16,-35 62 1-16,0 0-1 0,34-59 2 0,-6 9-2 15,-28 50 2-15,0 0-2 0,19-42 2 0,-4 2-2 16,-15 40 3-16,0 0-3 0,10-41 3 0,-3-4-3 16,-7 45 5-16,0 0-5 0,6-54 5 0,-3-10-5 15,-3 64 7-15,0 0-7 0,0-67 7 0,-5 3-7 16,5 64 7-16,0 0-7 0,-11-61 8 0,-1 4-8 16,12 57 9-16,0 0-9 0,-18-61 10 0,-5-4-10 15,23 65 11-15,0 0-11 0,-31-68 11 0,-1 1-11 0,32 67 9 16,0 0-9-16,-34-68 9 0,-8 4-9 0,42 64 9 15,0 0-9-15,-44-62 9 0,1 3-9 0,43 59 6 16,0 0-6-16,-45-59 6 0,2-2-6 0,43 61 3 0,0 0-3 16,-42-53 4-16,-7 13-4 0,49 40 2 0,0 0-2 15,-52-33 2-15,-4 0-2 0,56 33 1 0,0 0-1 16,-64-27 1-16,-4 2-1 0,68 25 0 0,0 0 0 0,-78-27 1 16,2 2-1-16,76 25 0 0,0 0 0 0,-81-19 1 15,-4 9-1-15,85 10 0 0,0 0 0 0,-82-2 0 16,-5 13 0-16,87-11 0 0,0 0 0 0,-88 15 0 15,0 9 0-15,88-24-1 0,0 0 1 0,-81 30 0 16,8 5 0-16,73-35-13 0,0 0 13 0,-67 24-12 16,4-19 12-16,1 0-2248 0</inkml:trace>
  <inkml:trace contextRef="#ctx0" brushRef="#br0" timeOffset="211353.23">16700 9297 1883 0,'0'0'0'0,"0"0"0"0,0 0 0 15,0 0 86-15,0 0-86 0,0 0 86 0,0 0-86 16,0 0 122-16,0 0-122 0,0 0 122 0,0 0-122 0,0 0 50 15,0 0-50-15,0 0 50 0,0 0-50 0,0 0 8 16,0 0-8-16,9 19 8 0,7 20-8 0,-16-39 3 16,0 0-3-16,20 64 4 0,1 33-4 0,-21-97 1 0,0 0-1 15,19 109 2-15,-6 6-2 0,-13-115 0 0,0 0 0 16,8 121 1-16,-2-7-1 0,-6-114 0 0,0 0 0 16,1 111 0-16,-6-14 0 0,5-97 0 0,0 0 0 15,-10 86 0-15,-8-10 0 0,18-76 0 0,0 0 0 0,-21 57 0 16,5-22 0-16,16-35 0 0,0 0 0 0,-13 19 0 15,-2-12 0-15,15-7 3 0,0 0-3 0,-20-19 4 16,-13-31-4-16,33 50 9 0,0 0-9 0,-29-71 10 16,19-12-10-16,10 83 17 0,0 0-17 0,0-89 17 15,9-2-17-15,-9 91 18 0,0 0-18 0,17-85 19 16,3 21-19-16,-20 64 14 0,0 0-14 0,21-43 15 16,-3 20-15-16,-18 23 11 0,0 0-11 0,24-5 11 15,17 14-11-15,-41-9 8 0,0 0-8 0,47 17 8 16,10 5-8-16,-57-22 5 0,0 0-5 0,58 25 5 15,-3-1-5-15,-55-24 4 0,0 0-4 0,49 21 4 0,-8-8-4 16,-41-13 1-16,0 0-1 0,35 11 2 0,-5-4-2 16,-30-7 0-16,0 0 0 0,25 5 1 0,-4-3-1 15,-21-2 0-15,0 0 0 0,17 0 1 0,-2-2-1 16,-15 2 0-16,0 0 0 0,14-12 0 0,3-12 0 16,-17 24 0-16,0 0 0 0,11-35 0 0,-4-8 0 15,-7 43 0-15,0 0 0 0,0-54 1 0,-4-5-1 0,4 59 0 16,0 0 0-16,-12-64 1 0,-11-3-1 0,23 67 1 15,0 0-1-15,-33-73 1 0,-13-5-1 0,46 78 4 16,0 0-4-16,-58-78 5 0,-9 4-5 0,67 74 6 16,0 0-6-16,-76-66 6 0,3 11-6 0,73 55 5 15,0 0-5-15,-67-38 6 0,11 19-6 0,56 19 5 0,0 0-5 16,-49-4 5-16,3 15-5 0,46-11 4 0,0 0-4 16,-39 26 4-16,7 20-4 0,32-46 4 0,0 0-4 15,-21 63 5-15,10 11-5 0,11-74 2 0,0 0-2 16,4 78 2-16,15 0-2 0,-19-78 2 0,0 0-2 0,30 79 2 15,7-13-2-15,-37-66 1 0,0 0-1 0,44 59 1 16,6-11-1-16,-50-48 0 0,0 0 0 0,55 37 1 16,-1-13-1-16,-54-24 0 0,0 0 0 0,55 14 1 15,3-7-1-15,-58-7 0 0,0 0 0 0,55-5 1 16,-6-9-1-16,-49 14 1 0,0 0-1 0,46-25 1 16,-2-7-1-16,-44 32 1 0,0 0-1 0,35-42 2 15,-6-6-2-15,-29 48 2 0,0 0-2 0,23-51 2 16,-15-4-2-16,-8 55 2 0,0 0-2 0,9-48 2 15,-7 13-2-15,-2 35 3 0,0 0-3 0,0-28 3 0,-2 2-3 16,2 26 3-16,0 0-3 0,0-20 4 0,0 7-4 16,0 13 2-16,0 0-2 0,0 0 3 0,0-6-3 15,0 6 2-15,0 0-2 0,0 8 2 0,4 20-2 16,-4-28 1-16,0 0-1 0,7 40 1 0,5 13-1 16,-12-53 0-16,0 0 0 0,12 59 1 0,8-5-1 15,-20-54 0-15,0 0 0 0,21 48 0 0,7-8 0 16,-28-40-2-16,0 0 2 0,28 35-1 0,-1-6 1 15,-27-29-6-15,0 0 6 0,26 24-5 0,-3-10 5 0,-23-14-10 16,0 0 10-16,18 9-10 0,-2-6 10 0,-16-3-10 16,0 0 10-16,19-3-9 0,6-8 9 0,-25 11-13 15,0 0 13-15,23-17-13 0,-9-9 13 0,-14 26-16 0,0 0 16 16,2-36-15-16,-13-11 15 0,1 0-1903 0</inkml:trace>
  <inkml:trace contextRef="#ctx0" brushRef="#br0" timeOffset="211515.79">17164 8957 1927 0,'0'0'0'0,"0"0"0"16,0 0 0-16,0 0 0 0,0 0 0 0,0 0 0 15,9 11 0-15,-9-11-9 0,0 0 9 0,11 14-8 16,12 10 8-16,1 0-1373 0</inkml:trace>
  <inkml:trace contextRef="#ctx0" brushRef="#br0" timeOffset="213703.65">17746 9565 2084 0,'0'0'0'0,"0"0"0"0,0-7 0 0,0 7 0 16,0 0 0-16,-8-17 0 0,-6-18 0 0,14 35 37 15,0 0-37-15,-16-36 38 0,5 6-38 0,11 30 58 0,0 0-58 16,-10-22 59-16,6 10-59 0,4 12 31 0,0 0-31 16,0 0 32-16,0-6-32 0,0 6 24 0,0 0-24 15,0 18 24-15,0 28-24 0,0-46 12 0,0 0-12 16,4 66 13-16,6 12-13 0,-10-78 6 0,0 0-6 0,18 80 6 15,5-2-6-15,-23-78 2 0,0 0-2 0,28 76 3 16,5 0-3-16,-33-76 0 0,0 0 0 0,37 71 0 16,-5-18 0-16,-32-53-4 0,0 0 4 0,32 37-3 15,3-20 3-15,-35-17-9 0,0 0 9 0,37 7-9 16,-1-16 9-16,-36 9-23 0,0 0 23 0,37-22-22 16,-4-20 22-16,-33 42-19 0,0 0 19 0,30-59-18 15,-7-11 18-15,-23 70-15 0,0 0 15 0,19-80-14 16,-6-8 14-16,-13 88-2 0,0 0 2 0,5-96-2 15,-7-7 2-15,2 103 0 0,0 0 0 0,-9-115 1 16,-10-1-1-16,19 116 5 0,0 0-5 0,-19-117 5 16,-6-3-5-16,25 120 11 0,0 0-11 0,-25-107 11 0,2 22-11 15,23 85 12-15,0 0-12 0,-17-64 12 0,10 28-12 16,7 36 13-16,0 0-13 0,-6-21 14 0,5 11-14 16,1 10 12-16,0 0-12 0,0 0 13 0,-9 31-13 15,9-31 11-15,0 0-11 0,-2 45 12 0,11 16-12 16,-9-61 9-16,0 0-9 0,12 72 9 0,8 18-9 15,-20-90 4-15,0 0-4 0,23 97 5 0,7 2-5 0,-30-99 2 16,0 0-2-16,29 98 3 0,3-6-3 0,-32-92 1 16,0 0-1-16,32 81 1 0,0-20-1 0,-32-61 0 15,0 0 0-15,30 45 0 0,-4-14 0 0,-26-31-1 16,0 0 1-16,23 21 0 0,-5-9 0 0,-18-12-1 0,0 0 1 16,14 2-1-16,0-2 1 0,-14 0-2 0,0 0 2 15,19-9-2-15,3-8 2 0,-22 17-2 0,0 0 2 16,17-33-2-16,-6-19 2 0,-11 52 0 0,0 0 0 15,3-61 0-15,-4-3 0 0,1 64 0 0,0 0 0 0,-4-57 0 16,-5 9 0-16,9 48 1 0,0 0-1 16,-5-37 1-16,5 18-1 0,0 19 2 0,0 0-2 0,0 0 3 15,10-1-3-15,-10 1 3 0,0 0-3 0,22 14 4 16,9 20-4-16,-31-34 2 0,0 0-2 0,41 38 2 16,-4-1-2-16,-37-37 1 0,0 0-1 0,41 31 1 15,3-16-1-15,-44-15 0 0,0 0 0 0,38 4 1 16,3-11-1-16,-41 7 0 0,0 0 0 0,34-16 0 15,-12 1 0-15,-22 15 0 0,0 0 0 0,23-21 1 16,-1-12-1-16,-22 33 2 0,0 0-2 0,19-36 2 16,-7-1-2-16,-12 37 4 0,0 0-4 0,7-31 4 15,-3 5-4-15,-4 26 6 0,0 0-6 0,3-19 6 0,-3 7-6 16,0 12 10-16,0 0-10 0,0 0 10 0,4-5-10 16,-4 5 9-16,0 0-9 0,5 12 9 0,9 24-9 15,-14-36 7-15,0 0-7 0,13 49 8 0,1 4-8 16,-14-53 6-16,0 0-6 0,14 56 6 0,-2-2-6 15,-12-54 3-15,0 0-3 0,11 43 3 0,-6-22-3 16,-5-21 1-16,0 0-1 0,4 12 2 0,-4-12-2 0,0 0 0 16,0 0 0-16,5 7 1 0,-5-7-1 0,0 0 0 15,0 0 0-15,4-16 0 0,-4-24 0 0,0 40 0 16,0 0 0-16,0-48 1 0,-15-9-1 0,15 57 0 0,0 0 0 16,-17-64 1-16,-10-6-1 0,27 70 0 0,0 0 0 15,-30-60 1-15,0 8-1 0,30 52 0 0,0 0 0 16,-24-42 1-16,8 20-1 0,16 22 0 0,0 0 0 15,-13-9 0-15,3 4 0 0,10 5 1 0,0 0-1 16,-4 10 1-16,-1 22-1 0,5-32 1 0,0 0-1 0,2 36 1 16,7 0-1-16,-9-36 0 0,0 0 0 0,17 30 1 15,3-8-1-15,-20-22 0 0,0 0 0 0,23 14 1 16,-2-7-1-16,-21-7 0 0,0 0 0 0,26 0 0 16,1-9 0-16,-27 9-1 0,0 0 1 0,28-21-1 15,2-6 1-15,-30 27-2 0,0 0 2 0,30-37-2 16,0-9 2-16,-30 46-3 0,0 0 3 0,32-45-2 15,-8 12 2-15,-24 33-2 0,0 0 2 0,21-24-2 16,-5 8 2-16,-16 16-1 0,0 0 1 0,21-5-1 16,11 10 1-16,-32-5-1 0,0 0 1 0,32 16 0 15,-2 8 0-15,-30-24-1 0,0 0 1 0,26 28 0 0,-6-2 0 16,-20-26-2-16,0 0 2 0,16 22-2 0,-7-13 2 16,-9-9-3-16,0 0 3 0,0 0-3 0,7 7 3 15,-7-7-2-15,0 0 2 0,3-16-1 0,-1-20 1 16,-2 36-1-16,0 0 1 0,7-45-1 0,-4 1 1 15,-3 44 0-15,0 0 0 0,6-32 0 0,-6 16 0 16,0 16 0-16,0 0 0 0,2-7 0 0,-2 7 0 0,0 0 0 16,0 0 0-16,0 0 0 0,7 7 0 0,-7-7 0 15,0 0 0-15,14 17 1 0,9 18-1 0,-23-35 0 16,0 0 0-16,28 36 1 0,4 1-1 0,-32-37 0 16,0 0 0-16,38 26 1 0,5-13-1 0,-43-13 0 15,0 0 0-15,47 6 0 0,3-6 0 0,-50 0 0 0,0 0 0 16,46-9 0-16,-9-15 0 0,-37 24 0 0,0 0 0 15,28-33 1-15,-3-7-1 0,-25 40 0 0,0 0 0 16,14-47 1-16,-13-3-1 0,-1 50 1 0,0 0-1 0,-7-59 1 16,-10-1-1-16,17 60 1 0,0 0-1 0,-18-54 2 15,0 12-2-15,18 42 1 0,0 0-1 0,-12-24 2 16,-2 17-2-16,14 7 2 0,0 0-2 0,-16 12 2 16,-7 28-2-16,23-40 3 0,0 0-3 0,-17 54 4 15,13 17-4-15,4-71 2 0,0 0-2 0,4 73 3 16,10-8-3-16,-14-65 1 0,0 0-1 0,17 52 2 15,-1-15-2-15,-16-37 1 0,0 0-1 0,11 24 2 16,-6-12-2-16,-5-12 0 0,0 0 0 0,0 0 0 16,5 5 0-16,-5-5 0 0,0 0 0 0,0-17 0 15,-5-30 0-15,5 47 0 0,0 0 0 0,-5-57 0 0,-4 0 0 16,9 57 0-16,0 0 0 0,-7-57 0 0,3-4 0 16,4 61 0-16,0 0 0 0,-1-47 1 0,-3 21-1 15,4 26 2-15,0 0-2 0,0-15 2 0,0 6-2 16,0 9 4-16,0 0-4 0,9 14 4 0,12 24-4 15,-21-38 5-15,0 0-5 0,27 54 5 0,4 3-5 16,-31-57 2-16,0 0-2 0,34 55 2 0,1-10-2 16,-35-45 1-16,0 0-1 0,27 33 2 0,-10-12-2 0,-17-21 2 15,0 0-2-15,14 10 3 0,0-10-3 0,-14 0 2 16,0 0-2-16,13-15 3 0,1-18-3 0,-14 33 3 16,0 0-3-16,9-47 3 0,-9-3-3 0,0 50 6 0,0 0-6 15,-4-61 6-15,-1-3-6 0,5 64 10 16,0 0-10-16,-5-65 10 0,3 14-10 0,2 51 12 0,0 0-12 15,-2-36 12-15,2 19-12 0,0 17 12 0,0 0-12 16,9-4 12-16,14 16-12 0,-23-12 11 0,0 0-11 16,32 28 12-16,-1 15-12 0,-31-43 9 0,0 0-9 0,41 45 9 15,-1-12-9-15,-40-33 6 0,0 0-6 0,43 28 6 16,-10-14-6-16,-33-14 3 0,0 0-3 0,32 3 4 16,5-15-4-16,-37 12 2 0,0 0-2 0,32-24 3 15,-8-9-3-15,-24 33 0 0,0 0 0 0,25-45 1 16,-7-12-1-16,-18 57 0 0,0 0 0 0,17-55 0 15,3-1 0-15,-20 56 0 0,0 0 0 0,18-38 0 16,-10 14 0-16,-8 24 0 0,0 0 0 0,9-7 0 16,7 10 0-16,-16-3 0 0,0 0 0 0,21 19 0 15,6 26 0-15,-27-45 0 0,0 0 0 0,26 61 0 16,-3 12 0-16,-23-73 0 0,0 0 0 0,23 81 0 0,-7 11 0 16,-16-92 0-16,0 0 0 0,10 95 0 0,-8 2 0 15,-2-97-1-15,0 0 1 0,-5 95 0 0,-16-21 0 16,21-74-1-16,0 0 1 0,-23 61 0 0,3-25 0 15,20-36-2-15,0 0 2 0,-21 23-1 0,-2-11 1 16,23-12-3-16,0 0 3 0,-24-4-3 0,-1-15 3 16,25 19-3-16,0 0 3 0,-25-38-2 0,-1-29 2 0,26 67 0 15,0 0 0-15,-18-78 0 0,11-7 0 16,7 85 0-16,0 0 0 0,7-88 1 0,14 3-1 0,-21 85 3 16,0 0-3-16,37-78 4 0,9 11-4 0,-46 67 5 0,0 0-5 15,58-57 6-15,6 13-6 0,-64 44 6 0,0 0-6 16,62-32 7-16,-9 11-7 0,-53 21 5 0,0 0-5 15,42-16 6-15,-12 8-6 0,-30 8 1 0,0 0-1 16,21-4 1-16,-3 4-1 0,-18 0-6 0,0 0 6 16,10 0-5-16,-10 0 5 0,0 0-2030 0</inkml:trace>
  <inkml:trace contextRef="#ctx0" brushRef="#br0" timeOffset="213918.07">18276 8412 2051 0,'0'0'0'0,"0"0"0"0,7 7 0 15,-7-7-7-15,0 0 7 0,10 7-6 0,8 7 6 16,-18-14-1-16,0 0 1 0,26 19 0 0,11 5 0 15,-37-24-31-15,0 0 31 0,29 24-30 0,-8-3 30 16,2 0-1422-16</inkml:trace>
  <inkml:trace contextRef="#ctx0" brushRef="#br0" timeOffset="214141.47">17909 8701 2297 0,'0'0'0'15,"0"0"0"-15,0 0 0 0,0 0 36 0,0 0-36 0,0 9 37 16,0-9-37-16,0 0 49 0,0 0-49 0,23-16 49 16,26-10-49-16,-49 26 48 0,0 0-48 0,74-38 49 15,23-12-49-15,-97 50 14 0,0 0-14 0,115-55 14 16,15 1-14-16,3 2-1885 0</inkml:trace>
  <inkml:trace contextRef="#ctx0" brushRef="#br0" timeOffset="214638.18">16528 11093 1871 0,'0'0'0'16,"10"0"0"-16,26-9 0 0,-36 9 99 0,0 0-99 16,58-15 100-16,25-18-100 0,-83 33 86 0,0 0-86 15,102-40 87-15,25-14-87 0,-127 54 77 0,0 0-77 0,139-59 78 16,29-10-78-16,-168 69 40 0,0 0-40 0,185-81 40 16,13-11-40-16,-198 92 22 0,0 0-22 0,202-98 22 15,1-10-22-15,-203 108 15 0,0 0-15 0,203-102 16 16,-7 5-16-16,-196 97 13 0,0 0-13 0,189-90 13 15,-11 7-13-15,-178 83 11 0,0 0-11 0,164-79 11 16,-9 4-11-16,-155 75 10 0,0 0-10 0,131-60 10 16,-27 6-10-16,-104 54 12 0,0 0-12 0,83-43 13 15,-22 6-13-15,-61 37 15 0,0 0-15 0,46-27 16 16,-21 11-16-16,-25 16 8 0,0 0-8 0,10-5 8 16,-10 5-8-16,0 0 10 0,0 0-10 0,-26 5 10 15,-29 14-10-15,55-19 3 0,0 0-3 0,-70 24 4 0,-15 13-4 16,0-4-1980-16</inkml:trace>
  <inkml:trace contextRef="#ctx0" brushRef="#br0" timeOffset="-214543.2">17565 10669 1838 0,'0'0'0'0,"-44"19"0"0,-82 35 0 0,126-54 19 16,0 0-19-16,-128 64 19 0,11-4-19 0,117-60 36 15,0 0-36-15,-98 52 36 0,16-7-36 0,82-45 44 16,0 0-44-16,-58 33 44 0,26-16-44 0,32-17 54 0,0 0-54 15,-17 12 55-15,8-5-55 0,9-7 61 0,0 0-61 16,21-5 61-16,34-10-61 0,-55 15 53 0,0 0-53 16,83-25 54-16,23-14-54 0,-106 39 42 0,0 0-42 15,121-44 43-15,20-6-43 0,-141 50 34 0,0 0-34 0,163-60 35 16,27-13-35-16,-190 73 22 0,0 0-22 0,208-78 23 16,4 5-23-16,-212 73 17 0,0 0-17 0,213-76 17 15,-6-5-17-15,-207 81 12 0,0 0-12 0,197-73 12 16,-15 13-12-16,-182 60 10 0,0 0-10 0,166-54 11 15,-29 7-11-15,-137 47 9 0,0 0-9 0,120-40 10 16,-14 7-10-16,-106 33 6 0,0 0-6 0,87-27 7 16,-22 4-7-16,-65 23 1 0,0 0-1 0,42-14 2 15,-19 2-2-15,-2 2-1956 0</inkml:trace>
  <inkml:trace contextRef="#ctx0" brushRef="#br0" timeOffset="-214309.82">17410 10704 2062 0,'0'0'0'0,"0"0"0"0,0 0 0 15,0 0 24-15,0 0-24 0,21-2 24 0,30-9-24 0,-51 11 44 16,0 0-44-16,88-27 45 0,39-20-45 0,-127 47 35 0,0 0-35 15,150-64 35-15,39-23-35 0,-189 87 9 0,0 0-9 16,204-88 10-16,6 7-10 0,0-4-1656 0</inkml:trace>
  <inkml:trace contextRef="#ctx0" brushRef="#br0" timeOffset="-169624.72">16672 11693 1580 0,'0'0'0'0,"0"0"0"16,0 0 0-16,0 0 69 0,0 0-69 0,0 0 70 16,0 0-70-16,0 0 105 0,0 0-105 0,0 0 106 15,0 0-106-15,0 0 62 0,0 0-62 0,0 0 63 16,0 0-63-16,0 0 27 0,0 0-27 0,0 0 27 16,0 0-27-16,0 0 18 0,0 0-18 0,0 0 18 15,0 0-18-15,0 0 12 0,0 0-12 0,0 0 12 16,0 0-12-16,0 0 10 0,0 0-10 0,0 0 10 15,0 0-10-15,0 0 13 0,0 0-13 0,0 0 13 16,0 0-13-16,0 0 15 0,0 0-15 0,0 0 16 0,0 0-16 16,0 0 18-16,0 0-18 0,-26 0 18 0,-2 7-18 15,28-7 23-15,0 0-23 0,-41 11 23 0,-8 1-23 16,49-12 24-16,0 0-24 0,-52 14 24 0,1-1-24 16,51-13 21-16,0 0-21 0,-51 14 22 0,0 2-22 15,51-16 20-15,0 0-20 0,-53 17 20 0,-2 6-20 16,55-23 16-16,0 0-16 0,-61 24 17 0,-12 5-17 15,73-29 14-15,0 0-14 0,-75 35 14 0,0 3-14 0,75-38 12 16,0 0-12-16,-75 40 13 0,6 1-13 0,69-41 9 16,0 0-9-16,-64 44 10 0,-6-1-10 0,70-43 7 15,0 0-7-15,-66 47 8 0,10-1-8 0,56-46 6 0,0 0-6 16,-49 45 6-16,8 0-6 0,41-45 5 0,0 0-5 16,-37 44 6-16,5 1-6 0,32-45 5 0,0 0-5 15,-28 46 5-15,3 8-5 0,25-54 3 0,0 0-3 16,-21 52 3-16,2 0-3 0,19-52 2 0,0 0-2 15,-16 55 3-15,0-1-3 0,16-54 2 0,0 0-2 0,-11 52 2 16,6 0-2-16,5-52 2 0,0 0-2 0,-5 50 3 16,5 2-3-16,0-52 3 0,0 0-3 0,2 53 3 15,1 5-3-15,-3-58 5 0,0 0-5 0,5 55 5 16,1 4-5-16,-6-59 7 0,0 0-7 0,7 60 7 16,0 4-7-16,-7-64 11 0,0 0-11 0,7 64 11 15,2 2-11-15,-9-66 11 0,0 0-11 0,7 68 11 16,-4-4-11-16,-3-64 14 0,0 0-14 0,4 60 14 15,5-3-14-15,-9-57 13 0,0 0-13 0,5 54 14 16,-1 5-14-16,-4-59 12 0,0 0-12 0,1 60 12 16,6 6-12-16,-7-66 9 0,0 0-9 0,6 66 10 0,-1-2-10 15,-5-64 7-15,0 0-7 0,3 61 8 0,-3-1-8 16,0-60 6-16,0 0-6 0,2 61 6 0,2 1-6 16,-4-62 5-16,0 0-5 0,3 62 6 0,1 4-6 15,-4-66 4-15,0 0-4 0,2 69 4 0,-2 0-4 16,0-69 3-16,0 0-3 0,0 65 3 0,-2-3-3 15,2-62 2-15,0 0-2 0,-2 64 3 0,0 2-3 16,2-66 3-16,0 0-3 0,0 64 3 0,-7 0-3 0,7-64 2 16,0 0-2-16,-5 62 3 0,3 0-3 0,2-62 3 15,0 0-3-15,-2 69 4 0,-3 8-4 0,5-77 4 16,0 0-4-16,-5 77 4 0,1 0-4 0,4-77 4 0,0 0-4 16,-1 76 5-16,-5-2-5 0,6-74 4 15,0 0-4-15,0 75 4 0,6 8-4 0,-6-83 4 0,0 0-4 16,8 84 5-16,1 3-5 0,-9-87 4 0,0 0-4 15,7 83 4-15,0-10-4 0,-7-73 3 0,0 0-3 16,4 72 4-16,3 10-4 0,-7-82 4 0,0 0-4 0,7 85 4 16,0-4-4-16,-7-81 3 0,0 0-3 0,9 81 4 15,1-3-4-15,-10-78 4 0,0 0-4 0,14 81 4 16,2 9-4-16,-16-90 4 0,0 0-4 0,16 90 5 16,-2-8-5-16,-14-82 4 0,0 0-4 0,14 83 4 15,4 9-4-15,-18-92 4 0,0 0-4 0,18 90 5 16,-2 0-5-16,-16-90 4 0,0 0-4 0,17 84 4 15,1 1-4-15,-18-85 5 0,0 0-5 0,21 83 6 16,-2-1-6-16,-19-82 6 0,0 0-6 0,22 79 7 16,1-8-7-16,-23-71 8 0,0 0-8 0,17 66 8 0,-1-7-8 15,-16-59 7-15,0 0-7 0,16 62 7 0,2 7-7 16,-18-69 6-16,0 0-6 0,14 66 6 0,-6-11-6 16,-8-55 5-16,0 0-5 0,9 51 5 0,-3-10-5 15,-6-41 4-15,0 0-4 0,3 33 4 0,2-12-4 16,-5-21 3-16,0 0-3 0,4 17 4 0,3-3-4 15,-7-14 3-15,0 0-3 0,7 15 3 0,-5 1-3 16,-2-16 3-16,0 0-3 0,2 16 3 0,-1-4-3 16,-1-12 2-16,0 0-2 0,4 8 2 0,-4-8-2 0,0 0 2 15,0 0-2-15,2 9 2 0,-2-9-2 0,0 0 1 16,0 0-1-16,0 0 2 0,3 9-2 0,-3-9 2 16,0 0-2-16,0 0 2 0,0 7-2 0,0-7 2 0,0 0-2 15,0 0 2-15,2 7-2 0,-2-7 2 0,0 0-2 16,0 0 2-16,3 6-2 0,-3-6 1 0,0 0-1 15,0 0 2-15,0 7-2 0,0-7 1 0,0 0-1 16,0 0 2-16,0 0-2 0,0 0 1 0,0 0-1 0,0 0 2 16,4 7-2-16,-4-7 0 0,0 0 0 0,0 0 1 15,9 7-1-15,-9-7 0 0,0 0 0 0,12 4 0 16,9-1 0-16,-21-3 0 0,0 0 0 0,32 2 0 16,9-4 0-16,-41 2-1 0,0 0 1 0,51-5 0 15,12-4 0-15,-63 9-2 0,0 0 2 0,73-12-2 16,4-9 2-16,-77 21-3 0,0 0 3 0,76-24-2 15,2 0 2-15,-78 24-3 0,0 0 3 0,76-23-3 16,5 1 3-16,-81 22-3 0,0 0 3 0,81-24-3 16,-2-2 3-16,-79 26-3 0,0 0 3 0,72-26-2 0,-6 3 2 15,-66 23-3-15,0 0 3 0,60-19-2 0,-6 4 2 16,-54 15-2-16,0 0 2 0,45-12-2 0,-17 5 2 16,-28 7-2-16,0 0 2 0,19-6-2 0,-10 5 2 15,-9 1-1-15,0 0 1 0,0 0-1 0,7 0 1 16,-7 0-2-16,0 0 2 0,0 0-1 0,0 0 1 15,0 0-2-15,0 0 2 0,0 0-1 0,-7 1 1 16,7-1-1-16,0 0 1 0,-25 9-1 0,-28 8 1 16,53-17-1-16,0 0 1 0,-65 25-1 0,-2 6 1 0,67-31-1 15,0 0 1-15,-69 34-1 0,0 3 1 0,69-37-1 16,0 0 1-16,-74 36-1 0,-7 4 1 0,81-40-2 16,0 0 2-16,-84 40-2 0,-3 3 2 0,87-43-2 0,0 0 2 15,-85 43-2-15,-1-6 2 0,86-37-5 0,0 0 5 16,-81 31-4-16,9-5 4 0,72-26-6 0,0 0 6 15,-69 22-5-15,7-3 5 0,62-19-4 0,0 0 4 16,-55 14-3-16,10-5 3 0,45-9-3 0,0 0 3 0,-29 7-2 16,12-4 2-16,17-3-2 0,0 0 2 0,-7 0-1 15,7 0 1-15,0 0-1 0,0 0 1 0,0 0 0 16,-7-7 0-16,7 7 0 0,0 0 0 0,0 0 0 16,0 0 0-16,0 0 0 0,0 0 0 0,0 0 0 15,-7-19 0-15,7 19 1 0,0 0-1 0,-2-19 2 16,2-3-2-16,0 22 2 0,0 0-2 0,-4-19 3 15,4 5-3-15,0 14 2 0,0 0-2 0,0-11 3 16,0 4-3-16,0 7 2 0,0 0-2 0,0 0 3 16,0 0-3-16,0 0 1 0,0 0-1 0,0-6 2 15,0 6-2-15,0 0 0 0,0 0 0 0,0 0 1 16,0 0-1-16,0 0-1 0,0 0 1 0,-5-11 0 0,5-6 0 16,0 17-9-16,0 0 9 0,-7-19-8 0,-9 3 8 15,0 1-2209-15</inkml:trace>
  <inkml:trace contextRef="#ctx0" brushRef="#br0" timeOffset="-166058.89">19648 12190 1849 0,'0'0'0'0,"0"0"0"16,0 0 0-16,0 0 83 0,0 0-83 0,0 0 83 15,0 0-83-15,0 0 120 0,0 0-120 0,18 2 120 16,6-18-120-16,-24 16 68 0,0 0-68 0,36-17 68 16,16-2-68-16,-52 19 24 0,0 0-24 0,68-23 25 15,18-3-25-15,-86 26 18 0,0 0-18 0,97-27 18 16,14-6-18-16,-111 33 12 0,0 0-12 0,118-30 13 15,9-2-13-15,-127 32 9 0,0 0-9 0,129-28 9 0,2-5-9 16,-131 33 8-16,0 0-8 0,141-31 9 0,17 0-9 16,-158 31 11-16,0 0-11 0,173-35 11 0,9-8-11 15,-182 43 14-15,0 0-14 0,190-43 14 0,-1 4-14 16,-189 39 15-16,0 0-15 0,182-36 16 0,-15 0-16 16,-167 36 16-16,0 0-16 0,156-24 16 0,-12-1-16 15,-144 25 18-15,0 0-18 0,122-19 19 0,-21 5-19 16,-101 14 18-16,0 0-18 0,79-10 18 0,-17 5-18 0,-62 5 15 15,0 0-15-15,44 0 16 0,-21-4-16 0,-23 4 11 16,0 0-11-16,12 0 12 0,-5 0-12 0,-7 0 13 16,0 0-13-16,0 0 14 0,0 0-14 0,0 0 14 0,0 0-14 15,-23 4 15-15,-28-1-15 0,51-3 15 0,0 0-15 16,-79 14 15-16,-31 9-15 0,110-23 15 0,0 0-15 16,-128 33 16-16,-12 6-16 0,140-39 10 0,0 0-10 15,-148 49 10-15,-14 8-10 0,162-57 6 0,0 0-6 0,-175 60 7 16,-12 3-7-16,187-63 5 0,0 0-5 0,-189 64 5 15,6-4-5-15,183-60 3 0,0 0-3 0,-171 61 3 16,10 3-3-16,161-64 1 0,0 0-1 0,-148 61 2 16,4-10-2-16,144-51 1 0,0 0-1 0,-122 40 1 15,27-7-1-15,95-33 0 0,0 0 0 0,-73 26 1 16,24-12-1-16,49-14 0 0,0 0 0 0,-32 12 1 16,14-3-1-16,18-9 0 0,0 0 0 0,-8 1 1 15,8-1-1-15,0 0 1 0,0 0-1 0,0 0 1 16,0 0-1-16,0 0 2 0,0 0-2 0,26 0 2 15,43-6-2-15,-69 6 2 0,0 0-2 0,100-14 2 16,29-4-2-16,-129 18 2 0,0 0-2 0,145-24 3 0,10-5-3 16,-155 29 6-16,0 0-6 0,175-38 7 0,3-7-7 15,-178 45 9-15,0 0-9 0,174-40 9 0,-13 10-9 16,-161 30 11-16,0 0-11 0,148-27 12 0,-10 3-12 16,-138 24 13-16,0 0-13 0,121-18 13 0,-16 10-13 15,-105 8 12-15,0 0-12 0,89-2 13 0,-11 4-13 16,-78-2 9-16,0 0-9 0,62 5 10 0,-20-2-10 15,-42-3 1-15,0 0-1 0,28 2 2 0,-10 1-2 0,-18-3-1 16,0 0 1-16,-2-12 0 0,-26-26 0 0,0 0-2259 16</inkml:trace>
  <inkml:trace contextRef="#ctx0" brushRef="#br0" timeOffset="-165509.3">18812 8087 2163 0,'0'0'0'0,"0"0"0"0,0 0 0 16,0 0 51-16,0 0-51 0,18-2 51 0,4 18-51 0,-22-16 83 15,0 0-83-15,34 27 84 0,10 17-84 0,-44-44 63 16,0 0-63-16,58 45 64 0,9-7-64 0,-67-38 18 16,0 0-18-16,74 29 18 0,4-10-18 0,-78-19 10 15,0 0-10-15,83 4 10 0,0-22-10 0,-83 18 8 16,0 0-8-16,81-33 9 0,2-13-9 0,-83 46 8 0,0 0-8 16,85-54 8-16,1-6-8 0,-86 60 12 0,0 0-12 15,85-64 13-15,6-4-13 0,-91 68 20 0,0 0-20 16,97-67 20-16,7-4-20 0,-104 71 23 0,0 0-23 15,104-70 23-15,-14 6-23 0,-90 64 24 0,0 0-24 0,85-52 24 16,-13 14-24-16,-72 38 24 0,0 0-24 0,55-24 25 16,-25 14-25-16,-30 10 13 0,0 0-13 0,18 0 14 15,-6 10-14-15,-12-10 2 0,0 0-2 0,-12 28 2 16,-34 20-2-16,46-48-1 0,0 0 1 0,-74 45 0 16,-21-8 0-16,1-5-2105 0</inkml:trace>
  <inkml:trace contextRef="#ctx0" brushRef="#br0" timeOffset="-165159.25">19570 7775 1950 0,'0'0'0'0,"-16"-3"0"0,-29-13 0 16,45 16 7-16,0 0-7 0,-43-12 7 0,22 4-7 15,21 8 6-15,0 0-6 0,-14-7 6 0,5 5-6 16,9 2 60-16,0 0-60 0,0 0 61 0,-5-2-61 16,5 2 55-16,0 0-55 0,9 28 56 0,21 39-56 15,-30-67 53-15,0 0-53 0,47 97 54 0,17 23-54 16,-64-120 41-16,0 0-41 0,72 131 42 0,6-6-42 15,-78-125 31-15,0 0-31 0,88 114 32 0,9-20-32 0,-97-94 20 16,0 0-20-16,99 70 20 0,3-28-20 0,-102-42 12 16,0 0-12-16,99 7 12 0,-7-30-12 0,-92 23 8 15,0 0-8-15,98-48 9 0,12-21-9 0,-110 69 10 0,0 0-10 16,109-82 11-16,2-13-11 0,-111 95 10 0,0 0-10 16,122-102 10-16,8 0-10 0,-130 102 26 0,0 0-26 15,131-99 26-15,-6 16-26 0,-125 83 30 0,0 0-30 16,106-64 31-16,-11 16-31 0,-95 48 36 0,0 0-36 15,81-24 36-15,-15 17-36 0,-66 7 32 0,0 0-32 0,60 12 33 16,0 19-33-16,-60-31 17 0,0 0-17 0,54 41 18 16,-10 18-18-16,-44-59 6 0,0 0-6 0,25 47 6 15,-27-18-6-15,2 1-2100 0</inkml:trace>
  <inkml:trace contextRef="#ctx0" brushRef="#br0" timeOffset="-155992.15">3131 15786 1513 0,'0'0'0'0,"0"0"0"0,-19-17 0 0,19 17 81 16,0 0-81-16,-16-12 81 0,2 7-81 0,14 5 130 15,0 0-130-15,-11-6 130 0,-1 5-130 0,12 1 84 0,0 0-84 16,-9 0 85-16,0 0-85 0,9 0 55 0,0 0-55 16,-5 0 55-16,5 0-55 0,0 0 33 0,0 0-33 15,0 0 33-15,0 0-33 0,0 0 26 0,0 0-26 0,0 0 26 16,5-2-26-16,-5 2 24 0,0 0-24 16,18-9 24-16,17-8-24 0,-35 17 23 0,0 0-23 0,46-21 24 15,3-3-24-15,-49 24 26 0,0 0-26 0,58-26 26 16,11-3-26-16,-69 29 25 0,0 0-25 0,81-37 26 15,0-4-26-15,-81 41 23 0,0 0-23 0,82-42 23 16,-10-3-23-16,-72 45 21 0,0 0-21 0,72-43 21 16,0 1-21-16,-72 42 21 0,0 0-21 0,69-41 22 15,-3-4-22-15,-66 45 19 0,0 0-19 0,60-47 20 16,-6 0-20-16,-54 47 23 0,0 0-23 0,50-43 23 16,-1 5-23-16,-49 38 23 0,0 0-23 0,41-33 24 15,-6 7-24-15,-35 26 24 0,0 0-24 0,25-17 24 0,-10 8-24 16,-15 9 26-16,0 0-26 0,11-3 27 0,-11 3-27 15,0 0 21-15,0 0-21 0,0 0 22 0,0-5-22 16,0 5 19-16,0 0-19 0,0 0 20 0,-5 1-20 16,5-1 16-16,0 0-16 0,0 0 16 0,0 0-16 15,0 0 15-15,0 0-15 0,-23 11 16 0,-30 16-16 16,53-27 10-16,0 0-10 0,-64 37 10 0,-3 8-10 16,67-45 6-16,0 0-6 0,-72 52 7 0,-2 6-7 0,74-58 2 15,0 0-2-15,-76 56 2 0,4-2-2 0,72-54 0 16,0 0 0-16,-76 51 1 0,4 0-1 0,72-51 0 15,0 0 0-15,-69 48 0 0,-4-1 0 0,73-47 0 0,0 0 0 16,-67 53 0-16,7 3 0 0,60-56-1 0,0 0 1 16,-47 48-1-16,15-17 1 0,32-31-3 0,0 0 3 15,-23 30-3-15,4 11 3 0,19-41-7 0,0 0 7 16,-13 49-7-16,19-4 7 0,-6-45-10 0,0 0 10 16,17 45-9-16,10-4 9 0,-27-41-20 0,0 0 20 0,21 12-19 15,-25-37 19-15,4-3-2188 0</inkml:trace>
  <inkml:trace contextRef="#ctx0" brushRef="#br0" timeOffset="-155211.35">22645 11432 1289 0,'0'0'0'0,"0"0"0"16,-44-19 0-16,44 19-35 0,0 0 35 0,-48-16-34 15,-21-3 34-15,1 0-855 0</inkml:trace>
  <inkml:trace contextRef="#ctx0" brushRef="#br0" timeOffset="-152908.18">3224 16082 1412 0,'0'0'0'0,"0"0"0"0,-12-17 0 0,12 17 46 15,0 0-46-15,-12-18 46 0,-4-6-46 0,16 24 96 16,0 0-96-16,-13-22 97 0,3 8-97 0,10 14 88 16,0 0-88-16,-7-12 88 0,-2 0-88 0,9 12 44 0,0 0-44 15,-5-14 45-15,1-3-45 0,4 17 32 0,0 0-32 16,-2-20 32-16,2-2-32 0,0 22 23 0,0 0-23 15,6-24 23-15,8-6-23 0,-14 30 22 0,0 0-22 0,21-36 22 16,11-11-22-16,-32 47 22 0,0 0-22 0,37-52 22 16,12-5-22-16,-49 57 22 0,0 0-22 0,55-59 23 15,7 2-23-15,-62 57 21 0,0 0-21 0,65-57 21 16,7-7-21-16,-72 64 24 0,0 0-24 0,73-69 24 16,2-5-24-16,-75 74 22 0,0 0-22 0,76-68 22 15,-9 11-22-15,-67 57 20 0,0 0-20 0,64-47 20 16,-8 9-20-16,-56 38 21 0,0 0-21 0,48-31 21 15,-8 8-21-15,-40 23 17 0,0 0-17 0,29-15 18 16,-17 10-18-16,-12 5 18 0,0 0-18 0,9-2 19 16,-9 2-19-16,0 0 18 0,0 0-18 0,0 0 18 15,0 0-18-15,0 0 15 0,0 0-15 0,0 0 16 0,-18 7-16 16,18-7 15-16,0 0-15 0,-39 22 16 0,-29 27-16 16,68-49 17-16,0 0-17 0,-85 69 17 0,-2 19-17 15,87-88 15-15,0 0-15 0,-91 89 16 0,1-5-16 16,90-84 10-16,0 0-10 0,-85 80 10 0,-5-2-10 15,90-78 4-15,0 0-4 0,-77 74 4 0,13-6-4 16,64-68 2-16,0 0-2 0,-46 53 2 0,20-27-2 0,26-26 0 16,0 0 0-16,-18 18 0 0,6-6 0 0,12-12-1 15,0 0 1-15,-6 10-1 0,1 1 1 0,5-11-4 16,0 0 4-16,11 7-3 0,19-11 3 0,-30 4-6 0,0 0 6 16,46-19-5-16,21-24 5 0,-67 43-8 0,0 0 8 15,81-56-7-15,9-9 7 0,-90 65-5 0,0 0 5 16,86-68-4-16,1 1 4 0,-87 67-2 0,0 0 2 15,81-61-2-15,-9 13 2 0,-72 48-1 0,0 0 1 0,62-38 0 16,-16 13 0-16,-46 25 0 0,0 0 0 0,37-8 0 16,-20 15 0-16,-17-7 0 0,0 0 0 0,0 26 0 15,-19 24 0-15,-2 0-1920 0</inkml:trace>
  <inkml:trace contextRef="#ctx0" brushRef="#br0" timeOffset="-150991.81">20809 15648 1479 0,'0'0'0'0,"0"0"0"16,0 0 0-16,0 0 82 0,0 0-82 0,0 0 83 0,0 0-83 15,0 0 172-15,0 0-172 0,0 0 173 0,0 0-173 16,0 0 113-16,0 0-113 0,0 0 113 0,0 0-113 15,0 0 61-15,0 0-61 0,0 0 62 0,0 0-62 16,0 0 40-16,0 0-40 0,0 0 41 0,26-18-41 16,-26 18 30-16,0 0-30 0,44-13 31 0,16-12-31 15,-60 25 22-15,0 0-22 0,74-24 22 0,11-7-22 16,-85 31 23-16,0 0-23 0,95-29 24 0,9 4-24 0,-104 25 23 16,0 0-23-16,111-31 24 0,2-3-24 15,-113 34 24-15,0 0-24 0,115-35 24 0,5 0-24 0,-120 35 21 16,0 0-21-16,113-34 22 0,-16-1-22 0,-97 35 17 0,0 0-17 15,81-28 18-15,-18 8-18 0,-63 20 15 0,0 0-15 16,48-14 15-16,-25 7-15 0,-23 7 16 0,0 0-16 16,14-5 17-16,-7 0-17 0,-7 5 14 0,0 0-14 15,0 0 15-15,0 0-15 0,0 0 13 0,0 0-13 16,7-2 13-16,-7 2-13 0,0 0 10 0,0 0-10 0,0 0 10 16,-19 0-10-16,19 0 4 0,0 0-4 0,-41-5 4 15,-36-11-4-15,-3 0-2108 0</inkml:trace>
  <inkml:trace contextRef="#ctx0" brushRef="#br0" timeOffset="-150058.18">20168 15565 1804 0,'0'0'0'0,"0"0"0"0,0 0 0 0,0 0 66 16,0 0-66-16,0-7 67 0,0 7-67 0,0 0 119 0,0 0-119 15,0 0 119-15,0 0-119 0,0 0 89 0,0 0-89 16,0 0 89-16,0 0-89 0,0 0 48 0,0 0-48 16,0 0 49-16,0 0-49 0,0 0 36 0,0 0-36 15,0 0 36-15,-7-2-36 0,7 2 28 0,0 0-28 0,-10 0 29 16,-22 0-29-16,32 0 23 0,0 0-23 0,-53 5 24 16,-23 6-24-16,76-11 20 0,0 0-20 0,-83 17 21 15,0 5-21-15,83-22 16 0,0 0-16 0,-84 32 17 16,-5 6-17-16,89-38 18 0,0 0-18 0,-89 41 18 15,-7 1-18-15,96-42 15 0,0 0-15 0,-90 46 16 16,0-6-16-16,90-40 12 0,0 0-12 0,-79 35 12 16,14-8-12-16,65-27 7 0,0 0-7 0,-62 25 8 15,4-3-8-15,58-22 8 0,0 0-8 0,-55 21 8 16,7-4-8-16,48-17 6 0,0 0-6 0,-35 16 7 16,14-7-7-16,21-9 5 0,0 0-5 0,-11 5 6 15,3-2-6-15,8-3 4 0,0 0-4 0,0 0 5 0,0 0-5 16,0 0 5-16,0 0-5 0,0 0 5 0,-6 7-5 15,6-7 5-15,0 0-5 0,0 0 5 0,0 0-5 16,0 0 5-16,0 0-5 0,0 0 6 0,0 0-6 16,0 0 4-16,0 0-4 0,16-24 4 0,21-28-4 15,-37 52 3-15,0 0-3 0,51-76 4 0,18-23-4 16,-69 99 2-16,0 0-2 0,73-97 2 0,-5 7-2 0,-68 90 1 16,0 0-1-16,62-74 2 0,-7 13-2 0,-55 61 1 15,0 0-1-15,46-53 2 0,-13 11-2 0,-33 42 1 16,0 0-1-16,23-31 1 0,-11 14-1 0,-12 17 3 0,0 0-3 15,7-7 3-15,-7 7-3 0,0 0 5 0,0 0-5 16,0 0 6-16,6 1-6 0,-6-1 5 0,0 0-5 16,0 0 5-16,0 0-5 0,0 0 4 0,0 0-4 15,-18 21 5-15,-17 43-5 0,35-64 5 0,0 0-5 16,-51 87 5-16,-18 18-5 0,69-105 2 0,0 0-2 0,-67 102 3 16,5-15-3-16,62-87 1 0,0 0-1 0,-56 78 2 15,8-11-2-15,48-67 0 0,0 0 0 0,-39 64 1 16,7-5-1-16,32-59 0 0,0 0 0 0,-21 50 1 15,9-17-1-15,12-33 0 0,0 0 0 0,-2 30 1 16,6 8-1-16,-4-38 0 0,0 0 0 0,14 38 1 16,3-7-1-16,-17-31 1 0,0 0-1 0,29 31 1 15,11 2-1-15,-40-33 1 0,0 0-1 0,50 29 1 16,13-4-1-16,-63-25 2 0,0 0-2 0,69 22 3 16,1-1-3-16,-70-21 3 0,0 0-3 0,75 21 4 15,0-1-4-15,-75-20 6 0,0 0-6 0,75 20 7 0,4-3-7 16,-79-17 8-16,0 0-8 0,69 14 9 0,-11-2-9 15,-58-12 5-15,0 0-5 0,48 7 6 0,-10-9-6 16,-38 2 2-16,0 0-2 0,21-16 2 0,-26-18-2 16,2 1-2214-16</inkml:trace>
  <inkml:trace contextRef="#ctx0" brushRef="#br0" timeOffset="-149274.72">16820 16373 2051 0,'0'0'0'0,"0"0"0"16,0 0 0-16,0 0 91 0,0 0-91 0,0 0 92 15,-8 3-92-15,8-3 122 0,0 0-122 0,14-1 122 16,16-6-122-16,-30 7 55 0,0 0-55 0,51-11 55 16,18-3-55-16,-69 14 24 0,0 0-24 0,84-15 24 15,12-4-24-15,-96 19 13 0,0 0-13 0,111-21 14 0,7-1-14 16,-118 22 10-16,0 0-10 0,127-20 11 0,3 7-11 15,-130 13 13-15,0 0-13 0,133-16 13 0,-8-1-13 16,-125 17 12-16,0 0-12 0,129-23 12 0,1-6-12 16,-130 29 13-16,0 0-13 0,120-28 13 0,-19 4-13 15,-101 24 12-15,0 0-12 0,81-19 12 0,-18 5-12 16,-63 14 16-16,0 0-16 0,44-9 17 0,-21 4-17 16,-23 5 17-16,0 0-17 0,13-2 17 0,-13 2-17 15,0 0 17-15,0 0-17 0,7 0 17 0,-7 0-17 16,0 0 17-16,0 0-17 0,-25 6 17 0,-28 9-17 15,53-15 16-15,0 0-16 0,-86 30 17 0,-50 18-17 0,136-48 14 16,0 0-14-16,-157 55 15 0,-11 1-15 0,168-56 14 0,0 0-14 16,-165 55 15-16,13-8-15 0,152-47 11 0,0 0-11 15,-138 40 11-15,8-4-11 0,130-36 7 0,0 0-7 16,-103 31 8-16,24-6-8 0,79-25 8 0,0 0-8 16,-55 19 8-16,24-9-8 0,31-10 6 0,0 0-6 0,-18 5 7 15,18-5-7-15,0 0 5 0,0 0-5 0,-5 5 6 16,5-5-6-16,0 0 3 0,0 0-3 0,9-1 4 15,22-6-4-15,-31 7 3 0,0 0-3 0,64-16 3 16,43-10-3-16,-107 26 2 0,0 0-2 0,136-36 2 16,25-6-2-16,-161 42 2 0,0 0-2 0,169-46 2 15,-12-6-2-15,-157 52 3 0,0 0-3 0,143-52 4 16,-30 7-4-16,-113 45 5 0,0 0-5 0,84-35 5 16,-29 16-5-16,-55 19 7 0,0 0-7 0,35-12 7 15,-17 3-7-15,-18 9 7 0,0 0-7 0,11-3 7 16,-11 3-7-16,0 0 7 0,0 0-7 0,-20 3 7 15,-40 2-7-15,60-5 6 0,0 0-6 0,-99 14 6 0,-47 12-6 16,146-26 3-16,0 0-3 0,-169 37 3 0,-39 15-3 16,208-52-1-16,0 0 1 0,-216 53 0 0,12-6 0 15,204-47-11-15,0 0 11 0,-171 31-10 0,31-14 10 16,1 1-2313-16</inkml:trace>
  <inkml:trace contextRef="#ctx0" brushRef="#br0" timeOffset="-149086.08">16441 16160 2319 0,'0'0'0'0,"0"0"0"16,-9 12 0-16,9-12-52 0,0 0 52 15,-24 28-51-15,-31 24 51 0,0 1-1602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13:13.428"/>
    </inkml:context>
    <inkml:brush xml:id="br0">
      <inkml:brushProperty name="width" value="0.05292" units="cm"/>
      <inkml:brushProperty name="height" value="0.05292" units="cm"/>
      <inkml:brushProperty name="color" value="#FF0000"/>
    </inkml:brush>
  </inkml:definitions>
  <inkml:trace contextRef="#ctx0" brushRef="#br0">7895 12855 1457 0,'0'0'0'0,"0"0"0"0,0 0 0 0,0 0 28 0,0 0-28 16,0 0 28-16,0 0-28 0,0 0 87 0,0 0-87 15,0 0 88-15,0 0-88 0,0 0 68 0,0 0-68 16,0 0 68-16,-5-28-68 0,5 28 44 0,0 0-44 16,0-10 45-16,0 3-45 0,0 7 29 0,0 0-29 15,0 0 29-15,0 0-29 0,0 0 26 0,0 0-26 16,0-7 26-16,0 7-26 0,0 0 36 0,0 0-36 0,0 0 36 16,0 0-36-16,0 0 47 0,0 0-47 0,0 0 47 15,14-2-47-15,-14 2 49 0,0 0-49 0,30 7 49 16,12 3-49-16,-42-10 49 0,0 0-49 0,53 9 50 15,5 1-50-15,-58-10 56 0,0 0-56 0,75 9 57 16,14-7-57-16,-89-2 56 0,0 0-56 0,99 3 56 16,5 2-56-16,-104-5 45 0,0 0-45 0,117 4 46 15,10-2-46-15,-127-2 43 0,0 0-43 0,136-2 44 16,-1-3-44-16,-135 5 32 0,0 0-32 0,140-4 33 16,4 2-33-16,-144 2 28 0,0 0-28 0,145 0 29 0,3 2-29 15,-148-2 26-15,0 0-26 0,145 4 27 0,-9-1-27 16,-136-3 22-16,0 0-22 0,130 4 23 0,-1 1-23 15,-129-5 18-15,0 0-18 0,113 3 19 0,-14-1-19 16,-99-2 24-16,0 0-24 0,88 0 24 0,-11-2-24 16,-77 2 26-16,0 0-26 0,64-3 27 0,-13-1-27 15,-51 4 29-15,0 0-29 0,39-1 29 0,-22 1-29 16,-17 0 25-16,0 0-25 0,9 0 26 0,-9 0-26 0,0 0 22 16,0 0-22-16,0 0 23 0,0 0-23 0,0 0 18 15,0 0-18-15,0 0 18 0,-17-2-18 0,17 2 11 16,0 0-11-16,-37-5 11 0,-30-2-11 0,67 7 7 0,0 0-7 15,-90-6 7-15,-21 6-7 0,111 0 1 0,0 0-1 16,-119 4 1-16,-4 1-1 0,123-5 0 16,0 0 0-16,-138 7 0 0,-6 2 0 0,144-9-1 0,0 0 1 15,-152 8-1-15,-19 3 1 0,171-11-2 0,0 0 2 0,-175 10-2 16,-1 1 2-16,176-11-3 0,0 0 3 0,-177 8-3 16,5-3 3-16,172-5-5 0,0 0 5 0,-172 4-5 15,3-2 5-15,169-2-5 0,0 0 5 0,-144 0-5 16,22-4 5-16,122 4-6 0,0 0 6 0,-101-9-5 15,10-1 5-15,91 10-5 0,0 0 5 0,-71-9-4 16,34 6 4-16,37 3-4 0,0 0 4 0,-23-2-4 16,5 2 4-16,18 0-3 0,0 0 3 0,-8-2-2 15,-1-1 2-15,9 3-2 0,0 0 2 0,0 0-2 16,14 0 2-16,-14 0-2 0,0 0 2 0,39 0-1 0,38-2 1 16,-77 2-1-16,0 0 1 0,104-3-1 15,27-1 1-15,-131 4-1 0,0 0 1 0,144-1 0 0,6-1 0 16,-150 2-1-16,0 0 1 0,163-4 0 0,17-1 0 15,-180 5-1-15,0 0 1 0,188-3 0 0,3-1 0 16,-191 4-1-16,0 0 1 0,194-7-1 0,-9-5 1 16,-185 12-1-16,0 0 1 0,178-10-1 0,-8 5 1 15,-170 5-2-15,0 0 2 0,150-2-1 0,-20-1 1 16,-130 3-1-16,0 0 1 0,108-4-1 0,-27 4 1 0,-81 0-1 16,0 0 1-16,69 2-1 0,-18 3 1 0,-51-5-1 15,0 0 1-15,39 3-1 0,-22-1 1 0,-17-2-1 16,0 0 1-16,14 2 0 0,-14-2 0 0,0 0-1 0,0 0 1 15,6-2 0-15,-6 2 0 0,0 0-1 0,0 0 1 16,0 0 0-16,0 0 0 0,0 0-1 0,0 0 1 16,0 0 0-16,0 0 0 0,0 0-1 0,0 0 1 15,0 0 0-15,0 0 0 0,0 0 0 0,0 0 0 0,-11-2 0 16,4 2 0-16,7 0 0 0,0 0 0 0,-9 0 0 16,-1 0 0-16,10 0 0 0,0 0 0 0,-13 0 0 15,-1 0 0-15,14 0 0 0,0 0 0 0,-18 0 0 16,8 0 0-16,10 0 0 0,0 0 0 0,-14 0 0 15,1 0 0-15,13 0-1 0,0 0 1 0,-14-1 0 16,0-3 0-16,14 4-1 0,0 0 1 0,-12-5 0 16,-2 3 0-16,14 2-1 0,0 0 1 0,-13 0-1 15,8 0 1-15,5 0-2 0,0 0 2 0,0 0-1 16,-14 0 1-16,14 0-2 0,0 0 2 0,0 0-1 16,-9 0 1-16,9 0-2 0,0 0 2 0,0 0-1 15,0 0 1-15,0 0-2 0,0 0 2 0,-9 0-1 0,9 0 1 16,0 0-2-16,0 0 2 0,0 0-2 0,-7 0 2 15,7 0-1-15,0 0 1 0,0 0-1 0,0 0 1 16,0 0-1-16,0 0 1 0,0 0-1 0,-7 0 1 16,7 0-1-16,0 0 1 0,0 0-1 0,0 0 1 15,0 0-1-15,0 0 1 0,0 0 0 0,0 0 0 16,0 0-1-16,0 0 1 0,0 0 0 0,0 0 0 16,0 0-1-16,0 0 1 0,0 0 0 0,0 0 0 0,0 0-1 15,0 0 1-15,0 0 0 0,0 0 0 0,0 0 0 16,0 0 0-16,0 0 0 0,0 0 0 0,0 0 0 15,0 0 0-15,0 0 0 0,0 0 0 0,0 0 0 0,0 0 0 16,0 0 0-16,0 0 0 0,0 0 0 0,0 0 0 16,0 0 0-16,0 0 0 0,0 0 0 0,0 0 0 15,-3 7 1-15,3-7-1 0,0 0 1 0,0 0-1 16,0 0 1-16,0 0-1 0,0 0 1 0,0 0-1 0,0 0 2 16,0 0-2-16,0 0 1 0,0 0-1 0,0 0 2 15,0 0-2-15,0 0 1 0,0 0-1 0,0 0 2 16,0 0-2-16,0 0 1 0,0 0-1 0,0 0 1 15,0 0-1-15,0 0 1 0,0 0-1 0,0 0 1 16,0 0-1-16,0 0 0 0,0 0 0 0,3-7 1 16,-3 7-1-16,0 0 1 0,0 0-1 0,0 0 1 15,0 0-1-15,0 0 1 0,0 0-1 0,0 0 1 16,0 0-1-16,0 0 0 0,0 0 0 0,0 0 1 16,0 0-1-16,0 0 0 0,0 0 0 0,0 0 1 15,0 0-1-15,0 0 0 0,0 0 0 0,0 0 1 0,0 0-1 16,0 0 0-16,0 0 0 0,0 0 0 0,0 0 0 15,0 0 0-15,0 0 0 0,0 0 0 0,0 0 0 16,0 0 0-16,0 0 0 0,0 0 0 0,0 0 0 16,0 0 0-16,0 0 0 0,-3 7 0 0,3-7 0 15,0 0 0-15,0 0 0 0,0 0 0 0,0 0 0 16,0 0-1-16,0 0 1 0,0-8 0 0,0 8 0 16,0 0-1-16,0 0 1 0,0 0 0 0,0 0 0 15,0 0-1-15,0 0 1 0,0 0 0 0,0 0 0 0,0 0-1 16,0 0 1-16,0 0 0 0,0 0 0 0,0 0-1 15,0 0 1-15,0 0 0 0,0 0 0 0,0 0-1 16,0 0 1-16,0 0 0 0,0 0 0 0,0 0-1 0,0 0 1 16,0 0 0-16,3 7 0 0,-3-7-1 0,0 0 1 15,0 0-1-15,0 0 1 0,0 0-1 0,0 0 1 16,0 0-1-16,0 0 1 0,0 0-1 0,0 0 1 16,0 0-1-16,0 0 1 0,0 0-1 0,0 0 1 0,0 0-1 15,0 0 1-15,0 0-1 0,0 0 1 0,0 0 0 16,0 0 0-16,0 0-1 0,0 0 1 0,0 0 0 15,0 0 0-15,0 0-1 0,0 0 1 0,0 0 0 16,0 0 0-16,0 0 0 0,0 0 0 0,0 0 0 16,0 0 0-16,0 0 0 0,0 0 0 0,0 0 0 15,0 0 0-15,0 0 0 0,0 0 0 0,0 0 0 16,0 0 0-16,0 0 0 0,0 0 0 0,0 0 0 16,0 0 0-16,0 0 0 0,0 0 0 0,0 0 0 15,0 0 0-15,0 0 0 0,0 0 0 0,0 0 0 0,0 0 0 16,0 0-1-16,0 0 1 0,0 0 0 0,0 0 0 15,0 0-1-15,0 0 1 0,0 0 0 0,0 0 0 16,0 0 0-16,0 0 0 0,0 0 0 0,0 0 0 16,0 0-1-16,0 0 1 0,0 0 0 0,0 0 0 15,0 0-1-15,0 0 1 0,0 0-1 0,0 0 1 16,0 0-2-16,0 0 2 0,0 0-1 0,0-7 1 0,0 7-2 16,0 0 2-16,0 0-2 0,0 0 2 15,0 0-3-15,0 0 3 0,0 0-2 0,0 0 2 0,0 0-3 16,0 0 3-16,0 0-2 0,0 0 2 0,0 0-2 15,0 0 2-15,0 0-2 0,0 0 2 0,0 0-3 16,0 0 3-16,0 0-2 0,0 0 2 0,0 0-3 0,0 0 3 16,0 0-2-16,0 0 2 0,0 0-3 0,0 0 3 15,0 0-3-15,0 0 3 0,0 0-4 0,0 0 4 16,0 0-3-16,0 0 3 0,0 0-5 0,0 0 5 16,0 0-4-16,0 0 4 0,0 0-5 0,0 0 5 15,0 0-5-15,0 0 5 0,0 0-6 0,0 0 6 0,0 0-5 16,0 0 5-16,0 0-6 0,0 0 6 0,0 0-6 15,0 0 6-15,0 0-7 0,0 0 7 0,0 0-6 16,0 0 6-16,0 0-6 0,0 0 6 0,0 0-6 16,0 0 6-16,0 0-6 0,0 0 6 0,0 0-6 15,0 0 6-15,0 0-5 0,0 0 5 0,0 0-5 16,0 0 5-16,0 0-5 0,0 0 5 0,0 0-4 16,0 0 4-16,0 0-4 0,0 0 4 0,0 0-3 15,0 0 3-15,0 0-3 0,0 0 3 0,0 0-3 0,0 0 3 16,0 0-3-16,0 0 3 0,0 0-2 15,0 0 2-15,0 0-3 0,0 0 3 0,0 0-3 0,0 0 3 16,0 0-4-16,0 0 4 0,0 0-3 0,0 0 3 16,0 0-4-16,0 0 4 0,0 0-3 0,0 0 3 15,0 0-5-15,0 0 5 0,0 0-5 0,0 0 5 16,0 0-6-16,0 0 6 0,0 0-5 0,0 0 5 16,0 0-5-16,0 0 5 0,0 0-5 0,0 0 5 15,0 0-4-15,0 0 4 0,0 0-3 0,0 0 3 0,0 0-4 16,0 0 4-16,0 0-3 0,0 0 3 0,0 0-3 15,0 0 3-15,0 0-3 0,0 0 3 0,0 0-4 16,0 0 4-16,0 0-3 0,0 0 3 0,0 0-5 0,0 0 5 16,0 0-4-16,0 0 4 0,0 0-5 0,0 0 5 15,0 0-5-15,0 0 5 0,0 0-7 0,0 0 7 16,0 0-7-16,0 0 7 0,0 0-7 0,0 0 7 16,0 0-7-16,0 0 7 0,0 0-9 0,0 0 9 0,0 0-9 15,0 0 9-15,0 0-10 0,0 0 10 0,0 0-9 16,0 0 9-16,0 0-9 0,0 0 9 15,0 0-9-15,0 0 9 0,0 0-8 0,0 0 8 0,0 0-7 16,0 0 7-16,0 0-8 0,0 0 8 0,0 0-7 16,0 0 7-16,0 0-7 0,0 0 7 0,0 0-7 15,0 0 7-15,0 0-6 0,0 0 6 0,0 0-6 16,0 0 6-16,0 0-5 0,0 0 5 0,0 0-5 16,0 0 5-16,0 0-4 0,0 0 4 0,0 0-4 15,0 0 4-15,0 0-5 0,0 0 5 0,0 0-4 16,0 0 4-16,0 0-5 0,0 0 5 0,0 0-5 15,0 0 5-15,0 0-5 0,0 0 5 0,0 0-4 0,0 0 4 16,0 0-5-16,0 0 5 0,0 0-5 0,0 0 5 16,0 0-6-16,0 0 6 0,0 0-5 0,0 0 5 15,0 0-6-15,0 0 6 0,0 0-5 0,0 0 5 16,0 0-6-16,0 0 6 0,0 0-6 0,0 0 6 16,0 0-6-16,0 0 6 0,0 0-5 0,0 0 5 15,0 0-6-15,0 0 6 0,0 0-6 0,0 0 6 16,0 0-6-16,0 0 6 0,0 0-6 0,0 0 6 0,0 0-7 15,0 0 7-15,0 0-6 0,0 0 6 0,0 0-7 16,0 0 7-16,0 0-6 0,0 0 6 0,0 0-7 16,0 0 7-16,0 0-7 0,0 0 7 0,0 0-7 15,0 0 7-15,0 0-7 0,0 0 7 0,0 0-8 0,0 0 8 16,0 0-7-16,0 0 7 0,0 0-7 0,0 0 7 16,0 0-6-16,-7 0 6 0,7 0-7 0,0 0 7 15,0 0-6-15,0 0 6 0,0 0-6 0,0 0 6 16,0 0-5-16,0 0 5 0,0 0-5 0,0 0 5 0,0 0-4 15,0 0 4-15,0 0-4 0,0 0 4 0,0 0-3 16,0 0 3-16,0 0-4 0,0 0 4 0,0 0-4 16,0 0 4-16,0 0-4 0,0 0 4 0,0 0-3 15,0 0 3-15,0 0-3 0,0 0 3 0,0 0-3 16,0 0 3-16,0 0-3 0,0 0 3 0,0 0-2 16,0 0 2-16,0 0-3 0,0 0 3 0,0 0-2 15,0 0 2-15,0 0-2 0,0 0 2 0,0 0-2 16,0 0 2-16,0 0-2 0,0 0 2 0,0 0-2 15,0 0 2-15,0 0-2 0,0 0 2 0,0 0-1 0,0 0 1 16,0 0-2-16,0 0 2 0,0 0-1 0,0 0 1 16,0 0-2-16,0 0 2 0,0 0-2 0,0 0 2 15,0 0-2-15,0 0 2 0,0 0-2 0,0 0 2 16,0 0-3-16,0 0 3 0,0 0-2 0,0 0 2 16,0 0-2-16,0 0 2 0,0 0-2 0,0 0 2 15,0 0-3-15,0 0 3 0,0 0-3 0,0 0 3 16,0 0-3-16,0 0 3 0,0 0-2 0,0 0 2 0,0 0-3 15,0 0 3-15,0 0-2 0,0 0 2 0,0 0-2 16,0 0 2-16,0 0-2 0,0 0 2 0,0 0-2 16,0 0 2-16,0 0-2 0,0 0 2 0,0 0-2 0,0 0 2 15,0 0-1-15,0 0 1 0,0 0-2 0,0 0 2 16,0 0-1-16,0 0 1 0,0 0-2 0,0 0 2 16,0 0-1-16,0 0 1 0,0 0-1 0,0 0 1 15,0 0-1-15,0 0 1 0,0 0-1 0,0 0 1 16,0 0-1-16,0 0 1 0,0 0-1 0,0 0 1 0,0 0-1 15,0 0 1-15,0 0-1 0,0 0 1 0,0 0-1 16,0 0 1-16,0 0-1 0,0 0 1 0,0 0-1 16,0 0 1-16,0 0-1 0,0 0 1 0,0 0 0 15,0 0 0-15,0 0-1 0,0 0 1 0,0 0 0 16,0 0 0-16,0 0-1 0,0 0 1 0,0 0 0 16,0 0 0-16,0 0-1 0,0 0 1 0,0 0 0 15,0 0 0-15,0 0-1 0,0 0 1 0,0 0-1 16,0 0 1-16,0 0-1 0,0 0 1 0,0 0-1 15,0 0 1-15,0 0-1 0,0 0 1 0,0 0-1 16,7 0 1-16,-7 0-2 0,0 0 2 0,0 0-1 0,0 0 1 16,0 0-2-16,0 0 2 0,0 0-2 0,0 0 2 15,0 0-3-15,0 0 3 0,0 0-3 0,0 0 3 16,0 0-3-16,0 0 3 0,0 0-3 0,0 0 3 16,0 0-4-16,0 0 4 0,0 0-3 0,0 0 3 15,0 0-4-15,0 0 4 0,2-7-4 0,-2 7 4 16,0 0-4-16,0 0 4 0,0 0-4 0,0 0 4 15,0 0-5-15,0 0 5 0,0 0-4 0,0 0 4 16,0 0-4-16,0 0 4 0,0 0-4 0,0 0 4 0,0 0-3 16,0 0 3-16,0 0-2 0,0 0 2 0,0 0-2 0,0 0 2 15,0 0-2-15,0 0 2 0,0 0-1 16,0 0 1-16,0 0-1 0,0 0 1 0,0 0-1 0,0 0 1 16,0 0 0-16,0 0 0 0,0 0-1 0,0 0 1 15,0 0 0-15,0 0 0 0,0 0 0 0,0 0 0 16,0 0 0-16,0 0 0 0,0 0 0 0,0 0 0 0,0 0 0 15,0 0 0-15,0 0 0 0,0 0 0 0,0 0 0 16,0 0 0-16,0 0 0 0,0 0 0 0,0 0 0 16,0 0 0-16,0 0-1 0,0 0 1 0,0 0 0 15,0 0 0-15,0 0-1 0,0 0 1 0,0 0 0 16,0 0 0-16,0 0-1 0,0 0 1 0,0 0 0 16,0 0 0-16,0 0-1 0,0 0 1 0,0 0 0 15,0 0 0-15,0 0-1 0,0 0 1 0,0 0 0 16,0 0 0-16,0 0-1 0,0 0 1 0,0 0 0 15,0 0 0-15,0 0-1 0,0 0 1 0,0 0 0 16,0 0 0-16,0 0-1 0,0 0 1 0,0 0 0 0,0 0 0 16,0 0-1-16,0 0 1 0,0 0 0 15,0 0 0-15,0 0-1 0,0 0 1 0,0 0 0 0,0 0 0 16,0 0-1-16,0 0 1 0,0 0 0 0,0 0 0 16,0 0-1-16,0 0 1 0,0 0 0 0,0 0 0 15,0 0-1-15,0 0 1 0,0 0 0 0,0 0 0 16,0 0-1-16,0 0 1 0,0 0 0 0,0 0 0 0,0 0-1 15,0 0 1-15,0 0 0 0,0 0 0 0,0 0 0 16,0 0 0-16,0 0 0 0,0 0 0 0,0 0-1 16,0 0 1-16,0 0 0 0,0 0 0 0,0 0-1 15,0 0 1-15,0 0-1 0,0 0 1 0,0 0-1 16,0 0 1-16,0 0-1 0,0 0 1 0,0 0-2 0,0 0 2 16,0 0-2-16,0 0 2 0,0 0-2 0,0 0 2 15,0 0-1-15,0 0 1 0,0 0-3 0,0 0 3 16,0 0-2-16,0 0 2 0,0 0-2 0,0 0 2 15,0 0-2-15,0 0 2 0,0 0-3 0,0 0 3 0,0 0-3 16,0 0 3-16,0 0-3 0,0 0 3 0,0 0-2 16,0 0 2-16,0 0-3 0,0 0 3 0,0 0-3 15,0 0 3-15,0 0-3 0,0 0 3 0,0 0-3 16,0 0 3-16,0 0-4 0,0 0 4 0,0 0-3 16,0 0 3-16,0 0-3 0,0 0 3 0,0 0-3 15,0 0 3-15,0 0-3 0,0 0 3 0,0 0-3 16,0 0 3-16,0 0-3 0,0 0 3 0,0 0-2 15,0 0 2-15,0 0-2 0,0 0 2 0,0 0-2 16,0 0 2-16,0 0-2 0,0 0 2 0,0 0-1 0,0 0 1 16,0 0-1-16,0 0 1 0,0 0-1 0,0 0 1 15,0 0-1-15,0 0 1 0,0 0-1 0,0 0 1 16,0 0-1-16,0 0 1 0,0 0 0 0,0 0 0 16,0 0-1-16,0 0 1 0,0 0 0 0,0 0 0 15,0 0 0-15,0 0 0 0,0 0 0 0,0 0 0 16,0 0 0-16,0 0 0 0,0 0 0 0,0 0 0 15,0 0 0-15,0 0 0 0,0 0 0 0,0 0 0 16,0 0 0-16,0 0 0 0,0 0 0 0,0 0 0 0,0 0 0 16,0 0 0-16,0 0 0 0,0 0 0 0,0 0 0 15,0 0 0-15,0 0 0 0,0 0 0 0,0 0 0 16,0 0 0-16,0 0 0 0,0 0 0 0,0 0 0 0,0 0 0 16,0 0 0-16,0 0 0 0,0 0 0 0,0 0 0 15,0 0 0-15,0 0 0 0,0 0 0 0,0 0 0 16,0 0 1-16,0 0-1 0,0 0 0 0,0 0 0 15,0 0 1-15,0 0-1 0,0 0 0 0,0 0 0 0,0 0 1 16,0 0-1-16,0 0 0 0,0 0 0 0,0 0 1 16,0 0-1-16,0 0 0 0,0 0 0 0,0 0 1 15,0 0-1-15,0 0 0 0,0 0 0 0,0 0 1 16,0 0-1-16,0 0 0 0,0 0 0 0,0 0 1 16,0 0-1-16,0 0 0 0,0 0 0 0,0 0 1 15,0 0-1-15,0 0 0 0,0 0 0 0,0 0 1 16,0 0-1-16,0 0 0 0,0 0 0 0,0 0 1 15,0 0-1-15,0 0 0 0,0 0 0 0,0 0 1 16,0 0-1-16,0 0 0 0,0 0 0 0,0 0 1 16,0 0-1-16,0 0 0 0,0 0 0 0,0 0 1 15,0 0-1-15,0 0 1 0,0 0-1 0,0 0 1 0,0 0-1 16,0 0 1-16,0 0-1 0,0 0 2 0,0 0-2 16,0 0 2-16,0 0-2 0,0 0 2 0,0 0-2 15,0 0 2-15,0 0-2 0,0 0 2 0,0 0-2 16,0 0 2-16,0 0-2 0,0 0 2 0,0 0-2 15,0 0 2-15,0 0-2 0,0 0 2 0,0 0-2 16,0 0 1-16,0 0-1 0,0 0 2 0,0 0-2 0,0 0 1 16,0 0-1-16,0 0 2 0,0 0-2 0,0 0 0 15,0 0 0-15,0 0 1 0,0 0-1 0,0 0 0 16,0 0 0-16,0 0 0 0,-26-25 0 0,1 1-1715 0</inkml:trace>
  <inkml:trace contextRef="#ctx0" brushRef="#br0" timeOffset="4366.13">12224 10200 1636 0,'0'0'0'0,"0"0"0"0,0 0 0 0,0 0 65 16,0 0-65-16,0 0 66 0,0 0-66 0,0 0 101 15,0 0-101-15,0 0 101 0,0 0-101 0,0 0 65 16,0 0-65-16,0 0 66 0,0 0-66 0,0 0 35 0,0 0-35 16,0 0 36-16,0 0-36 0,0 0 20 15,0 0-20-15,0 0 21 0,0 0-21 0,0 0 16 0,0 0-16 16,0 0 16-16,46 9-16 0,-46-9 13 0,0 0-13 16,58 0 13-16,28-4-13 0,-86 4 11 0,0 0-11 15,101-5 12-15,12-2-12 0,-113 7 10 0,0 0-10 0,128-10 11 16,17-6-11-16,-145 16 11 0,0 0-11 0,154-16 12 15,6-1-12-15,-160 17 10 0,0 0-10 0,164-15 11 16,-3 2-11-16,-161 13 12 0,0 0-12 0,148-10 12 16,-16 5-12-16,-132 5 11 0,0 0-11 0,120-5 11 15,-16 3-11-15,-104 2 10 0,0 0-10 0,95-2 11 16,-14 2-11-16,-81 0 10 0,0 0-10 0,64 0 10 16,-18 0-10-16,-46 0 8 0,0 0-8 0,33 0 8 15,-17 0-8-15,-16 0 6 0,0 0-6 0,7 0 7 16,-7 0-7-16,0 0 5 0,0 0-5 0,0 0 5 15,7 0-5-15,-7 0 3 0,0 0-3 0,-10 2 3 0,-26 1-3 16,36-3 2-16,0 0-2 0,-54 6 2 0,-36 1-2 16,90-7 0-16,0 0 0 0,-110 8 1 0,-32 6-1 15,142-14 0-15,0 0 0 0,-156 14 0 0,-20 3 0 16,176-17 0-16,0 0 0 0,-199 17 0 0,-6-3 0 16,205-14 0-16,0 0 0 0,-201 16 0 0,12-4 0 15,189-12 0-15,0 0 0 0,-176 9 0 0,14 1 0 16,162-10 0-16,0 0 0 0,-142 10 0 0,23 1 0 0,119-11 0 15,0 0 0-15,-105 8 0 0,19-4 0 0,86-4 0 16,0 0 0-16,-63 2 0 0,31-1 0 0,32-1 0 0,0 0 0 16,-18 2 1-16,6-2-1 0,12 0 1 15,0 0-1-15,0 0 1 0,-7 0-1 0,7 0 3 0,0 0-3 16,16-2 3-16,28-3-3 0,-44 5 4 0,0 0-4 16,76-8 4-16,42-6-4 0,-118 14 5 0,0 0-5 15,148-16 5-15,30-6-5 0,-178 22 7 0,0 0-7 0,212-25 7 16,26-1-7-16,-238 26 6 0,0 0-6 0,226-24 7 15,-25 2-7-15,-201 22 5 0,0 0-5 0,166-18 6 16,-32 6-6-16,-134 12 4 0,0 0-4 0,109-7 5 16,-24 7-5-16,-85 0 3 0,0 0-3 0,65 4 4 15,-12 3-4-15,-53-7 0 0,0 0 0 0,37-5 1 16,-21-21-1-16,0 0-1873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13:27.461"/>
    </inkml:context>
    <inkml:brush xml:id="br0">
      <inkml:brushProperty name="width" value="0.05292" units="cm"/>
      <inkml:brushProperty name="height" value="0.05292" units="cm"/>
      <inkml:brushProperty name="color" value="#FF0000"/>
    </inkml:brush>
  </inkml:definitions>
  <inkml:trace contextRef="#ctx0" brushRef="#br0">17198 16006 1423 0,'0'0'0'15,"0"0"0"-15,0 0 0 0,0 0 65 0,0 0-65 16,0 0 66-16,0 0-66 0,0 0 122 0,0 0-122 0,0 0 122 16,0 0-122-16,0 0 91 0,0 0-91 0,0 0 91 15,0 0-91-15,0 0 65 0,0 0-65 0,0 0 65 16,0 0-65-16,0 0 34 0,0 0-34 0,0 0 35 15,21-14-35-15,-21 14 32 0,0 0-32 0,41-14 33 16,22-7-33-16,-63 21 37 0,0 0-37 0,76-24 38 16,7-2-38-16,-83 26 38 0,0 0-38 0,93-27 38 15,8-5-38-15,-101 32 36 0,0 0-36 0,111-34 36 16,4-6-36-16,-115 40 35 0,0 0-35 0,123-40 35 16,1 7-35-16,-124 33 28 0,0 0-28 0,116-29 28 0,-21 10-28 15,-95 19 24-15,0 0-24 0,78-19 24 0,-8 3-24 16,-70 16 23-16,0 0-23 0,60-10 23 0,-14 6-23 15,-46 4 18-15,0 0-18 0,36-5 19 0,-22 2-19 16,-14 3 15-16,0 0-15 0,10-2 16 0,-10 2-16 16,0 0 13-16,0 0-13 0,7-2 13 0,-7 2-13 15,0 0 10-15,0 0-10 0,0 0 10 0,0 0-10 16,0 0 7-16,0 0-7 0,0 0 8 0,0 0-8 0,0 0 5 16,0 0-5-16,-19 6 5 0,-25 6-5 0,44-12 2 15,0 0-2-15,-65 15 2 0,-20 6-2 0,85-21 0 16,0 0 0-16,-97 24 0 0,-18 7 0 0,115-31-1 0,0 0 1 15,-116 33 0-15,12-3 0 0,104-30-4 0,0 0 4 16,-104 27-3-16,1-2 3 0,103-25-6 0,0 0 6 16,-91 22-5-16,18-1 5 0,73-21-8 0,0 0 8 0,-61 17-7 15,18-3 7-15,43-14-8 0,0 0 8 16,-37 10-8-16,16-3 8 0,21-7-6 0,0 0 6 0,-14 5-6 16,5 1 6-16,9-6-5 0,0 0 5 0,0 0-4 15,0 0 4-15,0 0-3 0,0 0 3 0,-9 5-3 16,9-5 3-16,0 0-3 0,0 0 3 0,0 0-3 15,0 0 3-15,0 0-2 0,0 0 2 0,0 0-2 16,9-2 2-16,-9 2-1 0,0 0 1 0,28-9-1 16,34-8 1-16,-62 17 0 0,0 0 0 0,87-21 0 15,18-3 0-15,-105 24 0 0,0 0 0 0,111-27 0 16,-3-6 0-16,-108 33 1 0,0 0-1 0,104-35 1 16,-7 0-1-16,-97 35 2 0,0 0-2 0,94-31 3 15,-17 7-3-15,-77 24 6 0,0 0-6 0,66-22 6 0,-12 8-6 16,-54 14 7-16,0 0-7 0,43-11 7 0,-13 3-7 15,-30 8 8-15,0 0-8 0,15-6 8 0,-6 3-8 16,-9 3 7-16,0 0-7 0,0 0 7 0,0 0-7 16,0 0 4-16,0 0-4 0,4-7 5 0,-4 7-5 15,0 0 3-15,0 0-3 0,0 0 4 0,0 0-4 16,0 0 1-16,0 0-1 0,-13 7 2 0,-24 12-2 16,37-19 0-16,0 0 0 0,-60 26 1 0,-30 10-1 0,90-36-1 15,0 0 1-15,-104 40 0 0,-14 0 0 0,118-40-4 16,0 0 4-16,-116 43-4 0,-15 4 4 0,131-47-9 15,0 0 9-15,-125 45-8 0,5-5 8 0,120-40-12 0,0 0 12 16,-115 41-11-16,10 1 11 0,105-42-14 0,0 0 14 16,-89 36-13-16,36-13 13 0,53-23-13 0,0 0 13 15,-33 15-12-15,14-4 12 0,19-11-10 0,0 0 10 16,-15 7-10-16,8-4 10 0,7-3-8 0,0 0 8 0,0 0-8 16,0 0 8-16,0 0-5 0,0 0 5 0,0 0-5 15,22-7 5-15,-22 7-2 0,0 0 2 0,45-19-2 16,49-17 2-16,-94 36-1 0,0 0 1 0,127-49 0 15,35-10 0-15,-162 59 0 0,0 0 0 0,185-69 0 16,20-5 0-16,-205 74 0 0,0 0 0 0,175-59 0 16,-52 21 0-16,-123 38 0 0,0 0 0 0,78-24 0 15,-36 10 0-15,-42 14 0 0,0 0 0 0,23-7 1 16,-11 3-1-16,-12 4 0 0,0 0 0 0,0 0 1 16,0 0-1-16,0 0 0 0,0 0 0 0,-12 21 0 15,-32 22 0-15,44-43-1 0,0 0 1 0,-72 44 0 0,-38-5 0 16,-1 1-1945-16</inkml:trace>
  <inkml:trace contextRef="#ctx0" brushRef="#br0" timeOffset="9183.84">22751 9319 1793 0,'0'0'0'0,"0"0"0"15,0 0 0-15,0 0 58 0,0 0-58 0,0 0 58 16,0 0-58-16,0 0 62 0,0 0-62 0,0 0 62 16,33-48-62-16,-33 48 22 0,0 0-22 0,37-58 23 15,6-9-23-15,-43 67 8 0,0 0-8 0,38-66 8 16,-9 18-8-16,-29 48 2 0,0 0-2 0,19-35 2 15,-7 14-2-15,-12 21 4 0,0 0-4 0,9-17 5 16,2-2-5-16,-11 19 6 0,0 0-6 0,19-21 7 16,15-3-7-16,-34 24 8 0,0 0-8 0,42-28 9 15,11 4-9-15,-53 24 9 0,0 0-9 0,63-21 10 0,19-6-10 16,-82 27 9-16,0 0-9 0,93-28 10 0,8-1-10 16,-101 29 9-16,0 0-9 0,116-33 9 0,7-2-9 15,-123 35 7-15,0 0-7 0,134-33 8 0,6 4-8 16,-140 29 6-16,0 0-6 0,150-26 6 0,1 3-6 15,-151 23 6-15,0 0-6 0,152-19 6 0,-5 0-6 16,-147 19 4-16,0 0-4 0,141-17 4 0,-13 1-4 0,-128 16 3 16,0 0-3-16,103-12 3 0,-31 4-3 0,-72 8 2 15,0 0-2-15,64-7 3 0,-1 2-3 0,-63 5 2 16,0 0-2-16,57-6 3 0,-20 3-3 0,-37 3 2 0,0 0-2 16,31 0 3-16,3 0-3 0,-34 0 3 0,0 0-3 15,26 0 4-15,-12 0-4 0,-14 0 4 0,0 0-4 16,0 0 4-16,7 0-4 0,-7 0 5 0,0 0-5 15,0 0 5-15,0 0-5 0,0 0 4 0,0 0-4 16,0 0 5-16,0 0-5 0,0 0 5 0,0 0-5 16,0 0 5-16,0 0-5 0,0 0 3 0,0 0-3 0,0 0 3 15,0 0-3-15,0 0 2 0,0 0-2 0,0 0 3 16,0 0-3-16,0 0 3 0,0 0-3 0,7 0 3 16,-7 0-3-16,0 0 2 0,0 0-2 0,0 0 3 15,0 0-3-15,0 0 2 0,0 0-2 0,0 0 3 16,0 0-3-16,0 0 2 0,0 0-2 0,8 0 2 15,-8 0-2-15,0 0 1 0,0 0-1 0,0 0 2 16,0 0-2-16,0 0 0 0,0 0 0 0,7 5 1 16,-7 7-1-16,0-12 0 0,0 0 0 0,-7 28 0 15,-13 13 0-15,1 3-1695 0</inkml:trace>
  <inkml:trace contextRef="#ctx0" brushRef="#br0" timeOffset="12067.23">24024 11287 1457 0,'0'0'0'16,"0"0"0"-16,4-19 0 0,-4 19 20 15,0 0-20-15,3-12 21 0,3 3-21 0,-6 9 53 0,0 0-53 16,0 0 54-16,5-12-54 0,-5 12 46 0,0 0-46 16,0 0 46-16,3-7-46 0,-3 7 28 0,0 0-28 15,0 0 29-15,0 0-29 0,0 0 22 0,0 0-22 0,0 0 22 16,7-7-22-16,-7 7 17 0,0 0-17 0,0 0 18 16,0 0-18-16,0 0 18 0,0 0-18 0,0 0 19 15,0 0-19-15,0 0 18 0,0 0-18 0,0 0 18 16,0 0-18-16,0 0 21 0,0 0-21 0,0 0 22 15,-7-7-22-15,7 7 25 0,0 0-25 0,-21-9 26 16,-11-1-26-16,32 10 28 0,0 0-28 0,-37-10 28 16,0 3-28-16,37 7 29 0,0 0-29 0,-35-9 30 15,-2 2-30-15,37 7 28 0,0 0-28 0,-41-9 29 0,-10-3-29 16,51 12 22-16,0 0-22 0,-53-8 22 16,6 6-22-16,47 2 17 0,0 0-17 0,-46 2 18 0,4 3-18 15,42-5 12-15,0 0-12 0,-39 9 13 0,2 4-13 16,37-13 9-16,0 0-9 0,-34 18 10 0,4-6-10 15,30-12 7-15,0 0-7 0,-24 14 7 0,-5-1-7 16,29-13 5-16,0 0-5 0,-26 18 6 0,1 3-6 16,25-21 4-16,0 0-4 0,-21 22 5 0,3 2-5 15,18-24 3-15,0 0-3 0,-17 25 4 0,-3-1-4 16,20-24 2-16,0 0-2 0,-16 24 2 0,6 2-2 0,10-26 2 16,0 0-2-16,-5 31 2 0,-3-2-2 0,8-29 1 15,0 0-1-15,-1 35 1 0,-3 3-1 0,4-38 0 0,0 0 0 16,0 40 1-16,4 0-1 0,-4-40 0 0,0 0 0 15,0 48 0-15,1 6 0 0,-1-54 0 0,0 0 0 16,8 60 0-16,0 1 0 0,-8-61 0 0,0 0 0 16,13 59 0-16,-1 0 0 0,-12-59 0 0,0 0 0 0,11 62 0 15,-3 9 0-15,-8-71-1 0,0 0 1 0,11 71 0 16,5 2 0-16,-16-73 0 0,0 0 0 0,19 74 0 16,1-1 0-16,-20-73 0 0,0 0 0 0,21 76 1 15,0 3-1-15,-21-79 1 0,0 0-1 0,21 78 2 16,-3 2-2-16,-18-80 3 0,0 0-3 0,18 73 3 15,-4-2-3-15,-14-71 5 0,0 0-5 0,15 71 6 16,0-4-6-16,-15-67 6 0,0 0-6 0,10 66 7 16,-1-6-7-16,-9-60 7 0,0 0-7 0,9 61 8 15,1-9-8-15,-10-52 6 0,0 0-6 0,13 52 6 16,1-4-6-16,-14-48 6 0,0 0-6 0,12 49 7 16,-3-1-7-16,-9-48 6 0,0 0-6 0,7 54 7 0,0 1-7 15,-7-55 7-15,0 0-7 0,9 54 7 0,-6-6-7 16,-3-48 7-16,0 0-7 0,6 40 7 0,1-2-7 15,-7-38 6-15,0 0-6 0,7 43 6 0,0 9-6 16,-7-52 7-16,0 0-7 0,5 57 8 0,1-1-8 16,-6-56 6-16,0 0-6 0,0 55 7 0,1-3-7 15,-1-52 6-15,0 0-6 0,4 52 7 0,-1 7-7 0,-3-59 7 16,0 0-7-16,2 60 7 0,-4 3-7 0,2-63 5 16,0 0-5-16,-1 62 6 0,-1 5-6 0,2-67 6 15,0 0-6-15,0 66 6 0,3-5-6 0,-3-61 7 16,0 0-7-16,2 50 8 0,-2-10-8 0,0-40 8 0,0 0-8 15,2 41 8-15,1 8-8 0,-3-49 8 0,0 0-8 16,4 53 8-16,-1 5-8 0,-3-58 8 0,0 0-8 16,4 60 8-16,1 2-8 0,-5-62 8 0,0 0-8 0,0 54 8 15,0-19-8-15,0-35 7 0,0 0-7 16,2 33 7-16,2 10-7 0,-4-43 8 0,0 0-8 0,3 45 8 16,1 0-8-16,-4-45 8 0,0 0-8 0,5 41 8 15,0-4-8-15,-5-37 8 0,0 0-8 0,7 26 9 16,-3-7-9-16,-4-19 8 0,0 0-8 0,2 12 8 15,-1-2-8-15,-1-10 8 0,0 0-8 0,4 7 8 16,-4-7-8-16,0 0 7 0,0 0-7 0,0 7 7 16,0-7-7-16,0 0 7 0,0 0-7 0,0 0 7 15,0 0-7-15,0 0 8 0,0 0-8 0,0 0 8 16,5 7-8-16,-5-7 8 0,0 0-8 0,0 0 9 16,14 9-9-16,-14-9 10 0,0 0-10 0,30 8 10 0,18 1-10 15,-48-9 13-15,0 0-13 0,49 5 14 0,-10-5-14 16,-39 0 14-16,0 0-14 0,41-2 15 0,19-1-15 15,-60 3 13-15,0 0-13 0,70-4 14 0,2 1-14 16,-72 3 14-16,0 0-14 0,69-3 14 0,-16-1-14 16,-53 4 14-16,0 0-14 0,39-3 14 0,-16 1-14 15,-23 2 13-15,0 0-13 0,14-2 13 0,-5 2-13 16,-9 0 10-16,0 0-10 0,0 0 10 0,10 0-10 0,-10 0 8 16,0 0-8-16,0 0 8 0,0 0-8 0,0 0 5 15,0 0-5-15,7 0 5 0,-7 0-5 0,0 0 2 16,0 0-2-16,0 0 2 0,0 0-2 0,0 0 1 0,0 0-1 15,0 0 1-15,0 0-1 0,0 0 0 0,0 0 0 16,0 0 0-16,-7 0 0 0,7 0 0 0,0 0 0 16,-17 0 0-16,-18 0 0 0,35 0-1 0,0 0 1 15,-53 0 0-15,-18-2 0 0,71 2-2 0,0 0 2 16,-78-7-1-16,6-3 1 0,72 10-2 0,0 0 2 0,-65-15-1 16,10-6 1-16,55 21-3 0,0 0 3 0,-53-23-3 15,2-1 3-15,51 24-3 0,0 0 3 0,-49-28-3 16,3-1 3-16,46 29-2 0,0 0 2 0,-44-29-2 15,5 1 2-15,39 28-2 0,0 0 2 0,-39-33-1 16,0-7 1-16,39 40-2 0,0 0 2 0,-37-47-1 16,2-11 1-16,35 58-1 0,0 0 1 0,-32-68 0 15,2-5 0-15,30 73 0 0,0 0 0 0,-28-77 0 16,3-8 0-16,25 85 0 0,0 0 0 0,-23-95 0 16,0-16 0-16,23 111 0 0,0 0 0 0,-17-121 0 15,5-6 0-15,12 127 1 0,0 0-1 0,-9-135 1 0,0-3-1 16,9 138 1-16,0 0-1 0,-7-145 1 0,3-6-1 15,4 151 1-15,0 0-1 0,0-133 1 0,-3 25-1 16,3 108 1-16,0 0-1 0,-2-105 1 0,-3-11-1 16,5 116 0-16,0 0 0 0,-6-126 1 0,3-4-1 15,3 130 0-15,0 0 0 0,2-133 1 0,5-8-1 16,-7 141 0-16,0 0 0 0,10-133 0 0,-1 3 0 0,-9 130 0 16,0 0 0-16,7-110 0 0,-2 20 0 0,-5 90-1 15,0 0 1-15,4-80 0 0,-2 14 0 0,-2 66-1 16,0 0 1-16,2-64 0 0,1 0 0 0,-3 64-2 0,0 0 2 15,2-62-2-15,5 1 2 0,-7 61-2 16,0 0 2-16,9-53-2 0,-2 15 2 0,-7 38-5 16,0 0 5-16,7-28-4 0,2 7 4 0,-9 21-6 0,0 0 6 15,8-17-5-15,10-1 5 0,-18 18-11 0,0 0 11 16,25-19-11-16,7-1 11 0,-32 20-13 0,0 0 13 16,40-21-13-16,15 7 13 0,-55 14-15 0,0 0 15 0,63-12-14 15,4 2 14-15,-67 10-15 0,0 0 15 0,64-13-15 16,-6-2 15-16,-58 15-16 0,0 0 16 0,48-16-15 15,-13 1 15-15,-35 15-14 0,0 0 14 0,32-14-13 16,-2 0 13-16,-30 14-13 0,0 0 13 0,26-14-12 16,-3 2 12-16,-23 12-11 0,0 0 11 0,28-14-11 15,15-5 11-15,-43 19-9 0,0 0 9 0,44-19-8 16,-6-5 8-16,-38 24-10 0,0 0 10 0,27-23-10 16,-13 11 10-16,-14 12-8 0,0 0 8 0,9-5-8 15,-9 5 8-15,0 0-7 0,0 0 7 0,9-9-6 0,-9 9 6 16,0 0-4-16,0 0 4 0,7 0-4 0,-7 0 4 15,0 0-4-15,0 0 4 0,-4-6-3 0,-8-3 3 16,12 9-3-16,0 0 3 0,-27-9-2 0,-13 2 2 16,40 7-2-16,0 0 2 0,-53-3-1 0,-9 3 1 15,62 0-4-15,0 0 4 0,-69 2-3 0,-5-1 3 16,74-1-6-16,0 0 6 0,-79 7-5 0,-4 7 5 16,83-14-7-16,0 0 7 0,-83 19-6 0,7 5 6 0,76-24-7 15,0 0 7-15,-67 28-7 0,14-7 7 0,53-21-6 16,0 0 6-16,-49 22-6 0,1 8 6 0,48-30-7 15,0 0 7-15,-44 29-6 0,11 4 6 0,33-33-8 0,0 0 8 16,-32 38-7-16,6 7 7 0,26-45-10 0,0 0 10 16,-23 50-9-16,7 14 9 0,16-64-10 0,0 0 10 15,-7 73-9-15,3 3 9 0,4-76-10 0,0 0 10 16,7 76-9-16,7 4 9 0,-14-80-8 0,0 0 8 16,18 86-8-16,1 15 8 0,-19-101-8 0,0 0 8 0,25 98-7 15,3-2 7-15,-28-96-6 0,0 0 6 0,28 100-6 16,1 9 6-16,-29-109-5 0,0 0 5 0,28 111-5 15,-3-4 5-15,-25-107-4 0,0 0 4 0,23 106-4 16,3 6 4-16,-26-112-5 0,0 0 5 0,23 107-4 16,0-8 4-16,-23-99-4 0,0 0 4 0,21 102-4 15,5 2 4-15,-26-104-3 0,0 0 3 0,29 106-2 16,1-4 2-16,-30-102-2 0,0 0 2 0,28 105-2 16,-5 6 2-16,-23-111-2 0,0 0 2 0,23 111-2 15,1-6 2-15,-24-105-1 0,0 0 1 0,25 104-1 16,-2 0 1-16,-23-104-2 0,0 0 2 0,21 100-1 0,4-8 1 15,-25-92-1-15,0 0 1 0,26 81-1 0,1-11 1 16,-27-70-1-16,0 0 1 0,30 67-1 0,2-1 1 16,-32-66-1-16,0 0 1 0,35 60 0 0,0-2 0 15,-35-58 0-15,0 0 0 0,37 46 0 0,-2-11 0 16,-35-35 0-16,0 0 0 0,46 26 0 0,11-5 0 16,-57-21 0-16,0 0 0 0,60 17 0 0,-2-3 0 0,-58-14 1 15,0 0-1-15,56 10 1 0,4-3-1 0,-60-7 2 16,0 0-2-16,60 2 2 0,-1-7-2 0,-59 5 3 15,0 0-3-15,51-6 3 0,2 5-3 0,-53 1 4 0,0 0-4 16,40 0 5-16,-17 0-5 0,-23 0 0 0,0 0 0 16,14 0 0-16,-7 0 0 0,-7 0-1 0,0 0 1 15,-9-7 0-15,-13-12 0 0,-1 0-1777 0</inkml:trace>
  <inkml:trace contextRef="#ctx0" brushRef="#br0" timeOffset="16055.94">25165 12211 1155 0,'0'0'0'0,"0"0"0"16,0 0 0-16,0 0 2 0,0 0-2 0,0 0 3 16,0 0-3-16,0 0-11 0,0 0 11 0,0 0-10 15,18 8 10-15,0 1-795 0</inkml:trace>
  <inkml:trace contextRef="#ctx0" brushRef="#br0" timeOffset="16735.47">25361 12123 1166 0,'0'0'0'0,"0"0"0"0,0 0 0 16,0 0 61-16,0 0-61 0,-7-9 62 0,7 9-62 16,0 0 51-16,0 0-51 0,0 0 52 0,0 0-52 15,0 0 53-15,0 0-53 0,0 0 54 0,0 0-54 0,0 0 28 16,0 0-28-16,0 0 28 0,0 0-28 0,0 0 18 16,0 0-18-16,0 0 19 0,-9 3-19 0,9-3 13 15,0 0-13-15,0 0 13 0,0 0-13 0,0 0 9 0,0 0-9 16,0 0 10-16,0 0-10 0,0 0 7 0,0 0-7 15,25 7 8-15,26 12-8 0,-51-19 7 0,0 0-7 16,65 21 7-16,4-7-7 0,-69-14 8 0,0 0-8 16,74 10 8-16,7-1-8 0,-81-9 11 0,0 0-11 15,85 5 12-15,-2-3-12 0,-83-2 17 0,0 0-17 16,81 3 17-16,-12 3-17 0,-69-6 22 0,0 0-22 0,56 6 22 16,-12-4-22-16,-44-2 21 0,0 0-21 0,38 4 22 15,-5 3-22-15,-33-7 20 0,0 0-20 0,27 3 20 16,-13 1-20-16,-14-4 17 0,0 0-17 0,8 0 17 15,-8 0-17-15,0 0 14 0,0 0-14 0,11 1 14 16,-11-1-14-16,0 0 14 0,0 0-14 0,0 0 14 16,7-3-14-16,-7 3 14 0,0 0-14 0,0 0 15 15,0 0-15-15,0 0 13 0,0 0-13 0,0 0 13 16,7 7-13-16,-7-7 13 0,0 0-13 0,0 0 14 0,-10-7-14 16,10 7 14-16,0 0-14 0,-29-4 14 0,-13 3-14 15,42 1 11-15,0 0-11 0,-55-6 11 0,-13 3-11 16,68 3 10-16,0 0-10 0,-78 0 10 0,-9 3-10 15,87-3 8-15,0 0-8 0,-86 6 8 0,12-5-8 16,74-1 6-16,0 0-6 0,-64 4 7 0,19-1-7 16,45-3 5-16,0 0-5 0,-32 4 5 0,14-3-5 15,18-1 4-15,0 0-4 0,-9 2 4 0,9-2-4 16,0 0 4-16,0 0-4 0,0 0 5 0,0 0-5 0,0 0 4 16,0 0-4-16,0 0 4 0,0 0-4 0,0 0 3 15,0 0-3-15,9-2 4 0,19 4-4 0,-28-2 4 0,0 0-4 16,59 2 4-16,39 0-4 0,-98-2 4 0,0 0-4 15,113 0 4-15,9-2-4 0,-122 2 5 0,0 0-5 16,113-2 5-16,-18 4-5 0,-95-2 5 0,0 0-5 16,76 3 6-16,-28 1-6 0,-48-4 6 0,0 0-6 15,31 0 6-15,-15 0-6 0,-16 0 3 0,0 0-3 0,7 0 4 16,-7 0-4-16,0 0 2 0,0 0-2 0,11 0 2 16,-4 5-2-16,-7-5 0 0,0 0 0 0,3 7 0 15,-3 0 0-15,0 0-1620 0</inkml:trace>
  <inkml:trace contextRef="#ctx0" brushRef="#br0" timeOffset="17666.97">22391 8764 1558 0,'0'0'0'0,"0"0"0"16,0 0 0-16,0 0 30 0,0 0-30 0,0 0 30 15,0 0-30-15,0 0 64 0,0 0-64 0,0 0 65 16,0-18-65-16,0 18 42 0,0 0-42 0,0 0 42 16,0 0-42-16,0 0 14 0,0 0-14 0,0 0 14 15,0 0-14-15,0 0 4 0,0 0-4 0,0 0 5 0,0 0-5 16,0 0 1-16,0 0-1 0,0 0 2 0,7 0-2 15,-7 0 0-15,0 0 0 0,23 5 0 0,26 8 0 16,-49-13 0-16,0 0 0 0,64 13 0 0,12 1 0 16,-76-14 0-16,0 0 0 0,86 9 0 0,16-7 0 15,-102-2 1-15,0 0-1 0,113-2 2 0,18 0-2 16,-131 2 4-16,0 0-4 0,136-7 4 0,6-1-4 16,-142 8 6-16,0 0-6 0,147-9 7 0,12 2-7 0,-159 7 12 15,0 0-12-15,160-5 13 0,-3-6-13 0,-157 11 14 16,0 0-14-16,146-10 14 0,-13 3-14 0,-133 7 15 15,0 0-15-15,128-9 16 0,1 9-16 0,-129 0 16 0,0 0-16 16,131-3 16-16,-13 0-16 0,-118 3 14 0,0 0-14 16,118-4 14-16,7-1-14 0,-125 5 16 0,0 0-16 15,111-5 16-15,-19 1-16 0,-92 4 16 0,0 0-16 16,85-3 17-16,-8 3-17 0,-77 0 14 0,0 0-14 0,71-4 14 16,-13 4-14-16,-58 0 13 0,0 0-13 0,44 0 13 15,-19 0-13-15,-25 0 11 0,0 0-11 0,18 0 12 16,-6 0-12-16,-12 0 10 0,0 0-10 0,9 0 11 15,-9 0-11-15,0 0 9 0,0 0-9 0,12 0 10 16,-12 0-10-16,0 0 9 0,0 0-9 0,0 0 10 16,0 0-10-16,0 0 9 0,0 0-9 0,0 0 9 15,5 0-9-15,-5 0 10 0,0 0-10 0,0 0 10 16,0 0-10-16,0 0 10 0,0 0-10 0,0 0 10 16,0 0-10-16,0 0 8 0,0 0-8 0,0 0 8 0,0 0-8 15,0 0 8-15,0 0-8 0,0 0 8 0,0 0-8 16,0 0 5-16,0 0-5 0,0 0 6 0,9 16-6 15,-9-16 2-15,0 0-2 0,-5 24 3 0,-20 16-3 16,25-40 0-16,0 0 0 0,-38 28 0 0,-19-18 0 16,1 0-1700-16</inkml:trace>
  <inkml:trace contextRef="#ctx0" brushRef="#br0" timeOffset="18951.28">25229 12656 1603 0,'0'0'0'0,"0"0"0"16,0 0 0-16,0 0 48 0,0 0-48 0,0 0 49 15,0 0-49-15,0 0 91 0,0 0-91 0,0 0 92 16,0 0-92-16,0 0 62 0,0 0-62 0,0 0 62 15,0 0-62-15,0 0 29 0,0 0-29 0,0 0 29 0,0 0-29 16,0 0 17-16,0 0-17 0,0 0 17 0,0 0-17 16,0 0 10-16,0 0-10 0,0 0 10 0,0 0-10 15,0 0 7-15,0 0-7 0,0 0 8 0,0 0-8 16,0 0 4-16,0 0-4 0,33-9 5 0,12 9-5 16,-45 0 2-16,0 0-2 0,54 2 3 0,8 1-3 15,-62-3 3-15,0 0-3 0,60 5 4 0,-9 2-4 0,-51-7 4 16,0 0-4-16,51 5 4 0,4-3-4 15,-55-2 5-15,0 0-5 0,60 2 5 0,7 0-5 16,-67-2 5-16,0 0-5 0,70 1 6 0,5-1-6 0,-75 0 5 0,0 0-5 16,70-1 5-16,-8-3-5 0,-62 4 4 15,0 0-4-15,53-2 4 0,-7 1-4 0,-46 1 4 0,0 0-4 16,47 0 5-16,6 0-5 0,-53 0 5 0,0 0-5 16,51 1 5-16,-8 1-5 0,-43-2 5 0,0 0-5 15,40 2 6-15,1-4-6 0,-41 2 6 0,0 0-6 0,35-2 6 16,-10 1-6-16,-25 1 5 0,0 0-5 0,19 0 6 15,-7 0-6-15,-12 0 5 0,0 0-5 0,9 0 6 16,-9 0-6-16,0 0 4 0,0 0-4 0,11 0 4 16,-11 0-4-16,0 0 4 0,0 0-4 0,0 0 4 15,0 0-4-15,0 0 3 0,0 0-3 0,0 0 4 16,7 0-4-16,-7 0 3 0,0 0-3 0,0 0 3 16,0 0-3-16,0 0 2 0,0 0-2 0,0 0 3 15,0 0-3-15,0 0 2 0,0 0-2 0,0 0 2 16,-7 5-2-16,7-5 2 0,0 0-2 0,-16 3 2 15,-7 3-2-15,23-6 1 0,0 0-1 0,-25 5 1 0,-1 0-1 16,26-5 1-16,0 0-1 0,-28 0 1 0,-4 2-1 16,32-2 0-16,0 0 0 0,-28 3 1 0,3-1-1 15,25-2 0-15,0 0 0 0,-19 0 1 0,1 0-1 16,18 0 0-16,0 0 0 0,-12 0 0 0,5 0 0 16,7 0 0-16,0 0 0 0,0 0 0 0,0 0 0 15,0 0 0-15,0 0 0 0,-7 0 1 0,7 0-1 16,0 0 1-16,0 0-1 0,0 0 1 0,0 0-1 0,0 0 1 15,0 0-1-15,0 0 1 0,0 0-1 0,0 0 1 16,0 0-1-16,0 0 2 0,0 0-2 0,0 0 1 16,0 0-1-16,8 0 2 0,-8 0-2 0,0 0 1 15,0 0-1-15,7 2 1 0,-7-2-1 0,0 0 0 0,0 0 0 16,0 8 1-16,-8 10-1 0,1-1-1686 0</inkml:trace>
  <inkml:trace contextRef="#ctx0" brushRef="#br0" timeOffset="19434.5">23165 8764 1390 0,'0'0'0'0,"20"-6"0"15,36-9 0-15,-56 15 18 0,0 0-18 0,81-18 18 16,18-2-18-16,-99 20 40 0,0 0-40 0,116-12 41 16,13 5-41-16,-129 7-2 0,0 0 2 0,134 0-1 15,6 3 1-15,-3 2-1068 0</inkml:trace>
  <inkml:trace contextRef="#ctx0" brushRef="#br0" timeOffset="20091.57">25264 12958 942 0,'0'0'0'0,"0"0"0"0,0 0 0 0,0 0-2 16,0 0 2-16,0 0-2 0,-28 30 2 0,28-30-3 0,0 0 3 16,-12 14-3-16,-1 0 3 0,1-1-639 0</inkml:trace>
  <inkml:trace contextRef="#ctx0" brushRef="#br0" timeOffset="20766.75">25180 13081 1244 0,'0'0'0'0,"0"0"0"16,0 0 0-16,0 0 45 0,0 0-45 0,0 0 46 15,0 0-46-15,0 0 18 0,0 0-18 0,0 0 18 16,0 7-18-16,0-7 45 0,0 0-45 0,0 0 46 15,0 0-46-15,0 0 37 0,0 0-37 0,0 0 38 16,5 9-38-16,-5-9 33 0,0 0-33 0,0 0 34 16,16 15-34-16,-16-15 34 0,0 0-34 0,24 16 35 0,19 5-35 15,-43-21 28-15,0 0-28 0,54 19 28 0,12-2-28 16,-66-17 26-16,0 0-26 0,70 16 26 0,3-4-26 16,-73-12 30-16,0 0-30 0,70 10 31 0,6 1-31 15,-76-11 25-15,0 0-25 0,81 5 26 0,7 2-26 16,-88-7 25-16,0 0-25 0,90 3 25 0,-3 6-25 15,-87-9 22-15,0 0-22 0,77 7 23 0,-4 0-23 0,-73-7 20 16,0 0-20-16,68 5 20 0,1-5-20 0,-69 0 18 16,0 0-18-16,55 0 19 0,-20 0-19 0,-35 0 20 15,0 0-20-15,25-2 20 0,-8-1-20 0,-17 3 18 16,0 0-18-16,15-2 19 0,-7 2-19 0,-8 0 16 16,0 0-16-16,0 0 16 0,9 0-16 0,-9 0 14 0,0 0-14 15,0 0 14-15,0 0-14 0,0 0 10 0,0 0-10 16,7 0 11-16,-7 0-11 0,0 0 9 0,0 0-9 15,-17-7 10-15,-17 2-10 0,34 5 7 0,0 0-7 16,-49-9 8-16,-11 6-8 0,60 3 6 0,0 0-6 0,-67-7 6 16,-2 3-6-16,69 4 3 0,0 0-3 0,-72 0 4 15,-4 2-4-15,76-2 2 0,0 0-2 0,-83 2 2 16,2-2-2-16,81 0 1 0,0 0-1 0,-76 0 1 16,12 2-1-16,64-2 1 0,0 0-1 0,-58 5 2 15,9 0-2-15,49-5 0 0,0 0 0 0,-41 7 1 16,18-4-1-16,23-3 0 0,0 0 0 0,-12 0 1 15,3 0-1-15,9 0 0 0,0 0 0 0,0 0 1 16,0 0-1-16,0 0 0 0,0 0 0 0,0 0 1 16,0 0-1-16,0 0 1 0,0 0-1 0,30-7 1 0,25 2-1 15,-55 5 1-15,0 0-1 0,69-3 2 0,6-2-2 16,-75 5 2-16,0 0-2 0,66 0 2 0,-24 1-2 16,-42-1 3-16,0 0-3 0,26 0 3 0,-11 0-3 15,-15 0-1-15,0 0 1 0,7 4 0 0,-7-4 0 16,0 0-9-16,0 0 9 0,-16 1-8 0,-35-13 8 15,-1 0-1655-15</inkml:trace>
  <inkml:trace contextRef="#ctx0" brushRef="#br0" timeOffset="25001.21">18154 15897 1950 0,'0'0'0'16,"0"0"0"-16,0 0 0 0,0 0 54 0,0 0-54 15,0 0 54-15,0 0-54 0,0 0 101 0,0 0-101 0,0 0 102 16,0 0-102-16,0 0 59 0,0 0-59 0,0 0 60 15,26 22-60-15,-26-22 21 0,0 0-21 0,29 18 21 16,13 6-21-16,-42-24 9 0,0 0-9 0,48 24 9 16,1-3-9-16,-49-21 4 0,0 0-4 0,53 14 5 15,10-11-5-15,-63-3 3 0,0 0-3 0,74-12 4 16,20-19-4-16,-94 31 2 0,0 0-2 0,93-50 3 16,4-21-3-16,-97 71 2 0,0 0-2 0,105-83 2 15,11-11-2-15,-116 94 9 0,0 0-9 0,130-100 10 16,3-2-10-16,-133 102 18 0,0 0-18 0,143-104 19 15,7 4-19-15,-150 100 22 0,0 0-22 0,132-83 23 0,-25 20-23 16,-107 63 24-16,0 0-24 0,87-41 25 0,-22 13-25 16,-65 28 22-16,0 0-22 0,51-17 22 0,-19 6-22 15,-32 11 14-15,0 0-14 0,21-7 14 0,-7 2-14 16,-14 5 7-16,0 0-7 0,11-1 8 0,-11 1-8 16,0 0 4-16,0 0-4 0,9-2 4 0,-9 2-4 15,0 0 0-15,0 0 0 0,-23 21 0 0,-28 22 0 16,51-43-7-16,0 0 7 0,-73 48-7 0,-20 1 7 0,-2-1-1962 15</inkml:trace>
  <inkml:trace contextRef="#ctx0" brushRef="#br0" timeOffset="25384.21">18563 15495 1883 0,'0'0'0'15,"0"0"0"-15,0 0 0 0,0 0 0 0,0 0 0 16,0 0 0-16,-7 0 0 0,7 0-1 0,0 0 1 0,0 0-1 15,0 0 1-15,0 0 34 0,0 0-34 0,12 19 35 16,20 35-35-16,-32-54 57 0,0 0-57 0,43 75 58 16,13 20-58-16,-56-95 68 0,0 0-68 0,65 97 68 15,1-14-68-15,-66-83 60 0,0 0-60 0,68 71 61 16,1-16-61-16,-69-55 44 0,0 0-44 0,72 38 44 16,1-17-44-16,-73-21 38 0,0 0-38 0,70 2 38 15,6-20-38-15,-76 18 31 0,0 0-31 0,81-34 32 16,6-18-32-16,-87 52 25 0,0 0-25 0,91-63 26 15,19-13-26-15,-110 76 32 0,0 0-32 0,121-88 33 16,31-19-33-16,-152 107 25 0,0 0-25 0,162-114 25 0,6 1-25 16,-168 113 26-16,0 0-26 0,157-100 27 0,-16 17-27 15,-141 83 21-15,0 0-21 0,127-64 21 0,-14 19-21 16,-113 45 19-16,0 0-19 0,95-28 19 0,-15 14-19 16,-80 14 10-16,0 0-10 0,67-2 11 0,-14 8-11 15,-53-6 1-15,0 0-1 0,42 10 2 0,-12 4-2 16,-30-14-2-16,0 0 2 0,19 10-2 0,-6-6 2 0,-1-1-2091 15</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14:09.262"/>
    </inkml:context>
    <inkml:brush xml:id="br0">
      <inkml:brushProperty name="width" value="0.05292" units="cm"/>
      <inkml:brushProperty name="height" value="0.05292" units="cm"/>
      <inkml:brushProperty name="color" value="#FF0000"/>
    </inkml:brush>
  </inkml:definitions>
  <inkml:trace contextRef="#ctx0" brushRef="#br0">8862 4989 1636 0,'0'0'0'0,"0"0"0"0,0 0 0 0,0 0 51 15,0 0-51-15,0 0 51 0,0 0-51 0,0 0 94 0,0 0-94 16,0 0 95-16,0 0-95 0,0 0 56 0,0 0-56 16,0 0 56-16,0 0-56 0,0 0 17 0,0 0-17 15,0 0 17-15,0 0-17 0,0 0 10 0,0 0-10 0,0 0 10 16,0 0-10-16,0 0 6 0,0 0-6 0,17 0 7 16,-10 0-7-16,-7 0 3 0,0 0-3 0,11 0 3 15,1 4-3-15,-12-4 0 0,0 0 0 0,18 5 1 16,-2-2-1-16,-16-3 0 0,0 0 0 0,18 4 1 15,4 4-1-15,-22-8 0 0,0 0 0 0,27 13 0 16,-6 0 0-16,-21-13 0 0,0 0 0 0,25 19 0 16,7-3 0-16,-32-16 0 0,0 0 0 0,35 12 0 15,2 5 0-15,-37-17-1 0,0 0 1 0,44 19 0 16,5-3 0-16,-49-16 0 0,0 0 0 0,55 17 0 16,3-1 0-16,-58-16 1 0,0 0-1 0,67 15 1 0,6-1-1 15,-73-14 2-15,0 0-2 0,77 16 2 0,10-4-2 16,-87-12 5-16,0 0-5 0,90 16 5 0,-9-8-5 15,-81-8 9-15,0 0-9 0,76 9 9 0,-9-6-9 16,-67-3 11-16,0 0-11 0,70 4 12 0,10-8-12 16,-80 4 11-16,0 0-11 0,72 0 12 0,-3 6-12 15,-69-6 11-15,0 0-11 0,67 6 11 0,1-6-11 0,-68 0 10 16,0 0-10-16,71 0 10 0,3 0-10 0,-74 0 11 16,0 0-11-16,72-5 11 0,-1 2-11 0,-71 3 10 15,0 0-10-15,60-4 11 0,-4-1-11 0,-56 5 12 0,0 0-12 16,57-7 12-16,5 2-12 0,-62 5 13 0,0 0-13 15,58-7 13-15,5-2-13 0,-63 9 10 0,0 0-10 16,69-8 10-16,-2 4-10 0,-67 4 9 0,0 0-9 16,67-7 10-16,4 2-10 0,-71 5 9 0,0 0-9 0,74-8 9 15,3 1-9-15,-77 7 7 0,0 0-7 0,73-6 8 16,-1 3-8-16,-72 3 7 0,0 0-7 0,69-7 7 16,7 2-7-16,-76 5 7 0,0 0-7 0,72-4 7 15,0-2-7-15,-72 6 7 0,0 0-7 0,67-2 8 16,-3-2-8-16,-64 4 6 0,0 0-6 0,63-5 6 15,4 2-6-15,-67 3 6 0,0 0-6 0,73-9 7 16,1 6-7-16,-74 3 5 0,0 0-5 0,74-4 6 16,-5 1-6-16,-69 3 4 0,0 0-4 0,63 0 5 15,-3 0-5-15,-60 0 5 0,0 0-5 0,64 0 5 16,1-2-5-16,-65 2 4 0,0 0-4 0,69-4 4 16,7 4-4-16,-76 0 4 0,0 0-4 0,74-3 5 0,-2 3-5 15,-72 0 5-15,0 0-5 0,70-7 5 0,-6-2-5 16,-64 9 5-16,0 0-5 0,67-5 6 0,-3 2-6 15,-64 3 5-15,0 0-5 0,63 0 5 0,-5 0-5 16,-58 0 4-16,0 0-4 0,55 0 4 0,0 5-4 16,-55-5 4-16,0 0-4 0,58 3 5 0,5-3-5 15,-63 0 4-15,0 0-4 0,67 4 4 0,0-1-4 16,-67-3 3-16,0 0-3 0,69 2 4 0,-5 0-4 0,-64-2 4 16,0 0-4-16,58-4 4 0,5-3-4 0,-63 7 4 15,0 0-4-15,66-5 5 0,1-2-5 0,-67 7 3 16,0 0-3-16,65-3 3 0,-3 1-3 0,-62 2 3 0,0 0-3 15,61 0 4-15,-1-7-4 0,-60 7 5 0,0 0-5 16,64-5 5-16,3-5-5 0,-67 10 3 0,0 0-3 16,72-9 4-16,4 4-4 0,-76 5 4 0,0 0-4 15,69-7 4-15,1 3-4 0,-70 4 5 0,0 0-5 16,66-1 6-16,1-3-6 0,-67 4 5 0,0 0-5 0,67-3 5 16,-4 1-5-16,-63 2 2 0,0 0-2 0,60-2 3 15,-3 1-3-15,-57 1 3 0,0 0-3 0,54 0 3 16,-3 5-3-16,-51-5 2 0,0 0-2 0,53 3 3 15,-3-3-3-15,-50 0 1 0,0 0-1 0,53-5 2 16,7 3-2-16,-60 2 0 0,0 0 0 0,58 0 1 16,-3 2-1-16,-55-2 0 0,0 0 0 0,44 2 1 15,-7 1-1-15,-37-3 1 0,0 0-1 0,24 4 1 16,-11-4-1-16,-13 0 1 0,0 0-1 0,9 0 1 16,-9 0-1-16,0 0 1 0,0 0-1 0,8 0 2 15,-8 0-2-15,0 0 1 0,0 0-1 0,0 0 2 0,0 0-2 16,0 0 1-16,0 0-1 0,0 0 1 0,0 0-1 15,0 0 2-15,0 0-2 0,0 0 2 0,0 0-2 16,0 0 1-16,0 0-1 0,0 0 1 0,0 0-1 16,0 0 1-16,0 0-1 0,0 0 1 0,-10-7-1 15,10 7 1-15,0 0-1 0,-21 3 1 0,-23-3-1 16,44 0 0-16,0 0 0 0,-52 4 1 0,-6-4-1 0,58 0 0 16,0 0 0-16,-60 3 1 0,4 2-1 0,56-5 0 15,0 0 0-15,-58 7 0 0,1-2 0 0,57-5 0 16,0 0 0-16,-62 4 0 0,2-1 0 0,60-3 0 0,0 0 0 15,-63 2 0-15,-13-2 0 0,76 0 0 0,0 0 0 16,-78-2 0-16,1-1 0 0,77 3 0 0,0 0 0 16,-76-4 0-16,-2-4 0 0,78 8 0 0,0 0 0 15,-74-9 0-15,2-1 0 0,72 10 0 0,0 0 0 16,-72-9 0-16,5 0 0 0,67 9-1 0,0 0 1 0,-66-6 0 16,3-3 0-16,63 9-1 0,0 0 1 0,-72-16 0 15,-10 4 0-15,82 12-1 0,0 0 1 0,-81-8 0 16,5-5 0-16,76 13-1 0,0 0 1 0,-68-8 0 15,6-3 0-15,62 11-1 0,0 0 1 0,-57-5 0 16,-1-3 0-16,58 8 0 0,0 0 0 0,-56-4 0 16,1 4 0-16,55 0 0 0,0 0 0 0,-51 4 0 15,2-4 0-15,49 0 0 0,0 0 0 0,-53 0 0 16,1-4 0-16,52 4 0 0,0 0 0 0,-54 0 0 16,-4 0 0-16,58 0 0 0,0 0 0 0,-55 5 1 15,0-1-1-15,55-4 0 0,0 0 0 0,-53 3 0 0,4 1 0 16,49-4 0-16,0 0 0 0,-51 1 0 0,3 1 0 15,48-2 0-15,0 0 0 0,-49 2 0 0,-2 5 0 16,51-7 0-16,0 0 0 0,-55 5 0 0,-3 2 0 16,58-7 0-16,0 0 0 0,-64 9 0 0,-3-4 0 15,67-5 0-15,0 0 0 0,-69 7 0 0,2 0 0 16,67-7 0-16,0 0 0 0,-67 5 0 0,-5-9 0 16,72 4 0-16,0 0 0 0,-72 0 0 0,-1 4 0 15,73-4 0-15,0 0 0 0,-72 3 0 0,0 1 0 0,72-4 0 16,0 0 0-16,-76 5 1 0,0-2-1 0,76-3 1 15,0 0-1-15,-78 0 1 0,4 0-1 0,74 0 1 16,0 0-1-16,-74 2 1 0,2 2-1 0,72-4 1 16,0 0-1-16,-78 6 2 0,-5 3-2 0,83-9 1 0,0 0-1 15,-81 4 1-15,0 1-1 0,81-5 1 0,0 0-1 16,-81 3 1-16,9-3-1 0,72 0 1 0,0 0-1 16,-81 0 1-16,-6 4-1 0,87-4 1 0,0 0-1 0,-81 0 1 15,14 3-1-15,67-3 0 0,0 0 0 0,-62 5 1 16,6-1-1-16,56-4 0 0,0 0 0 0,-58 0 1 15,-1 0-1-15,59 0 0 0,0 0 0 0,-63 3 0 16,-1 6 0-16,64-9 0 0,0 0 0 0,-61 5 0 16,4 2 0-16,57-7 0 0,0 0 0 0,-58 2 0 15,0 1 0-15,58-3 0 0,0 0 0 0,-64 4 0 16,-6-1 0-16,70-3 0 0,0 0 0 0,-69 2 0 16,-3 8 0-16,72-10 0 0,0 0 0 0,-64 9 0 15,6-6 0-15,58-3 0 0,0 0 0 0,-64 0 0 0,-4 0 0 16,68 0 0-16,0 0 0 0,-67 0 0 0,3 2 0 15,64-2 0-15,0 0 0 0,-55 2 0 0,17 3 0 16,38-5 0-16,0 0 0 0,-29 0 0 0,12 0 0 16,17 0 0-16,0 0 0 0,-14 0 0 0,5 3 0 15,9-3 0-15,0 0 0 0,0 0 1 0,-9-3-1 16,9 3 0-16,0 0 0 0,0 0 0 0,-9 0 0 16,9 0 0-16,0 0 0 0,0 0 0 0,0 0 0 15,0 0 0-15,0 0 0 0,0 0 0 0,-9 0 0 0,9 0 0 16,0 0 0-16,0 0 0 0,13 0 0 0,-13 0 0 15,0 0 0-15,24 0 0 0,20 3 0 0,-44-3 0 16,0 0 0-16,55 0 0 0,14 0 0 0,-69 0 0 0,0 0 0 16,76-3 0-16,1-2 0 0,-77 5 0 0,0 0 0 15,80-7 0-15,-6-2 0 0,-74 9 1 0,0 0-1 16,79-8 1-16,4 4-1 0,-83 4 1 0,0 0-1 16,85-3 1-16,-1-3-1 0,-84 6 1 0,0 0-1 0,92-1 2 15,2-1-2-15,-94 2 2 0,0 0-2 0,95 0 2 16,2 2-2-16,-97-2 1 0,0 0-1 0,97 1 1 15,7-2-1-15,-104 1 1 0,0 0-1 0,106 0 1 16,10 3-1-16,-116-3 0 0,0 0 0 0,122 4 1 16,0-1-1-16,-122-3 0 0,0 0 0 0,116 0 1 15,-7 4-1-15,-109-4 0 0,0 0 0 0,117 1 1 16,1-1-1-16,-118 0 1 0,0 0-1 0,118 0 1 16,-10 4-1-16,-108-4 1 0,0 0-1 0,113 0 2 15,1-5-2-15,-114 5 2 0,0 0-2 0,111-4 3 16,-3 1-3-16,-108 3 1 0,0 0-1 0,101-9 2 0,6 2-2 15,-107 7 1-15,0 0-1 0,104-5 2 0,-3-4-2 16,-101 9 1-16,0 0-1 0,99-7 2 0,-6 0-2 16,-93 7 1-16,0 0-1 0,90-5 1 0,2-3-1 15,-92 8 0-15,0 0 0 0,90-4 1 0,-9-3-1 16,-81 7 1-16,0 0-1 0,78-5 2 0,-3 0-2 16,-75 5 3-16,0 0-3 0,74-4 3 0,6-6-3 15,-80 10 4-15,0 0-4 0,76-5 4 0,-4 0-4 0,-72 5 5 16,0 0-5-16,72-4 5 0,-1-6-5 0,-71 10 4 15,0 0-4-15,70-9 5 0,3 4-5 0,-73 5 3 16,0 0-3-16,67-4 3 0,-2 1-3 0,-65 3 2 16,0 0-2-16,62-4 3 0,-4-1-3 0,-58 5 1 0,0 0-1 15,63-7 2-15,3 6-2 0,-66 1 1 0,0 0-1 16,67-4 2-16,-4 4-2 0,-63 0 1 0,0 0-1 16,62-3 1-16,-4 6-1 0,-58-3 1 0,0 0-1 15,55 0 1-15,5 4-1 0,-60-4 0 0,0 0 0 0,62 0 1 16,3-4-1-16,-65 4 0 0,0 0 0 0,65-3 1 15,-1 6-1-15,-64-3 0 0,0 0 0 0,54 0 0 16,-4 4 0-16,-50-4 0 0,0 0 0 0,46 0 0 16,-2 0 0-16,-44 0 0 0,0 0 0 0,33-4 0 15,-3 1 0-15,-30 3 0 0,0 0 0 0,20-4 0 16,-8 3 0-16,-12 1-1 0,0 0 1 0,9 0 0 16,-9 0 0-16,0 0-1 0,0 0 1 0,9 1 0 15,-9-1 0-15,0 0-1 0,0 0 1 0,7 0 0 16,-7 0 0-16,0 0-1 0,0 0 1 0,0 0 0 15,0 0 0-15,0 0-1 0,0 0 1 0,0 0 0 0,0 0 0 16,0 0-1-16,0 0 1 0,0 0-1 0,1 7 1 16,-1-7-3-16,0 0 3 0,-3 12-2 0,-8 13 2 15,1-5-2041-15</inkml:trace>
  <inkml:trace contextRef="#ctx0" brushRef="#br0" timeOffset="4533.72">4620 6012 1580 0,'0'0'0'0,"0"0"0"0,0 0 0 0,0 0 43 15,0 0-43-15,0 0 44 0,0 0-44 0,0 0 86 16,0 0-86-16,0 0 87 0,0 0-87 0,0 0 69 0,0 0-69 15,0 0 69-15,0 0-69 0,0 0 31 0,0 0-31 16,0 0 31-16,0 0-31 0,0 0 18 0,0 0-18 16,0 0 19-16,0 0-19 0,0 0 14 0,0 0-14 15,0 0 15-15,0 0-15 0,0 0 10 0,0 0-10 0,0 0 11 16,23 0-11-16,-23 0 8 0,0 0-8 0,31 0 8 16,6 0-8-16,-37 0 7 0,0 0-7 0,41-9 8 15,12 1-8-15,-53 8 7 0,0 0-7 0,51-12 7 16,2 5-7-16,-53 7 6 0,0 0-6 0,55-9 6 15,-10 0-6-15,-45 9 9 0,0 0-9 0,50-12 9 16,3 2-9-16,-53 10 12 0,0 0-12 0,56-11 13 16,11 5-13-16,-67 6 14 0,0 0-14 0,73-9 14 15,-6 2-14-15,-67 7 15 0,0 0-15 0,67-5 15 16,1-6-15-16,-68 11 13 0,0 0-13 0,67-8 14 0,-8 3-14 16,-59 5 14-16,0 0-14 0,51-9 14 15,-7 2-14-15,-44 7 14 0,0 0-14 0,46-4 15 0,17 3-15 16,-63 1 13-16,0 0-13 0,67-2 13 0,0 0-13 15,-67 2 12-15,0 0-12 0,66-3 12 0,4-1-12 16,-70 4 10-16,0 0-10 0,65-1 11 0,1 2-11 16,-66-1 10-16,0 0-10 0,63 4 10 0,1-4-10 15,-64 0 9-15,0 0-9 0,67 0 10 0,-2 0-10 0,-65 0 9 16,0 0-9-16,70 3 9 0,-6-3-9 16,-64 0 7-16,0 0-7 0,65 4 8 0,1 1-8 0,-66-5 7 15,0 0-7-15,68 0 7 0,-1 0-7 0,-67 0 7 0,0 0-7 16,73 0 7-16,13 3-7 0,-86-3 7 0,0 0-7 15,108 0 8-15,10 0-8 0,-118 0 7 0,0 0-7 16,113 2 8-16,-23 5-8 0,-90-7 7 0,0 0-7 16,76 9 8-16,6-1-8 0,-82-8 7 0,0 0-7 15,82 11 8-15,-1-6-8 0,-81-5 9 0,0 0-9 16,81 7 10-16,5-2-10 0,-86-5 8 0,0 0-8 0,87 4 8 16,-3-4-8-16,-84 0 6 0,0 0-6 0,82 3 7 15,2-1-7-15,-84-2 5 0,0 0-5 0,80 3 6 16,-1 1-6-16,-79-4 4 0,0 0-4 0,74 3 4 15,-3-6-4-15,-71 3 3 0,0 0-3 0,68-4 4 16,5 1-4-16,-73 3 4 0,0 0-4 0,70 0 4 16,-4 7-4-16,-66-7 4 0,0 0-4 0,65 3 5 15,-5-1-5-15,-60-2 4 0,0 0-4 0,60 0 4 16,-2 0-4-16,-58 0 3 0,0 0-3 0,62 2 4 16,1 3-4-16,-63-5 3 0,0 0-3 0,64 3 3 0,-10-1-3 15,-54-2 2-15,0 0-2 0,55 2 3 0,7-2-3 16,-62 0 2-16,0 0-2 0,63 1 2 0,1 3-2 15,-64-4 2-15,0 0-2 0,63 3 3 0,10-3-3 16,-73 0 2-16,0 0-2 0,70 0 3 0,-6 6-3 16,-64-6 3-16,0 0-3 0,60 6 3 0,0-6-3 15,-60 0 3-15,0 0-3 0,67 0 4 0,3 0-4 16,-70 0 3-16,0 0-3 0,69 2 4 0,-7-2-4 16,-62 0 4-16,0 0-4 0,63-2 4 0,-3-1-4 0,-60 3 3 15,0 0-3-15,58 0 4 0,1 0-4 0,-59 0 3 16,0 0-3-16,54 0 3 0,10-3-3 0,-64 3 3 15,0 0-3-15,58-6 3 0,-9-1-3 0,-49 7 2 0,0 0-2 16,46-5 3-16,-2 2-3 0,-44 3 3 0,0 0-3 16,46-5 3-16,0-2-3 0,-46 7 3 0,0 0-3 15,44-6 4-15,-7 5-4 0,-37 1 3 0,0 0-3 16,35-2 3-16,-3 2-3 0,-32 0 2 0,0 0-2 0,28 0 2 16,-1 0-2-16,-27 0 2 0,0 0-2 0,21 0 2 15,-5 0-2-15,-16 0 1 0,0 0-1 0,12 0 1 16,-3 0-1-16,-9 0 1 0,0 0-1 0,0 0 1 15,9 0-1-15,-9 0 1 0,0 0-1 0,0 0 1 16,11 0-1-16,-11 0 1 0,0 0-1 0,0 0 1 16,0 0-1-16,0 0 0 0,0 0 0 0,0 0 1 15,8 2-1-15,-8-2 0 0,0 0 0 0,0 10 0 16,-8 23 0-16,8-33 0 0,0 0 0 0,-32 28 0 16,-28-11 0-16,2-1-2055 0</inkml:trace>
  <inkml:trace contextRef="#ctx0" brushRef="#br0" timeOffset="8016.35">15152 6067 1759 0,'0'0'0'0,"0"0"0"16,0 0 0-16,0 0 33 0,0 0-33 0,0 0 33 16,0 0-33-16,0 0 78 0,0 0-78 0,0 0 79 15,0 0-79-15,0 0 55 0,0 0-55 0,0 0 55 16,0 0-55-16,0 0 16 0,0 0-16 0,0 0 16 15,0 0-16-15,0 0 8 0,0 0-8 0,0 0 8 16,0 0-8-16,0 0 6 0,0 0-6 0,0 0 7 16,0 0-7-16,0 0 4 0,0 0-4 0,23 18 4 0,-11-18-4 15,-12 0 2-15,0 0-2 0,18 0 3 0,-1 0-3 16,-17 0 2-16,0 0-2 0,23 0 3 0,0 0-3 16,-23 0 5-16,0 0-5 0,28 0 5 0,2-9-5 15,-30 9 10-15,0 0-10 0,34-9 10 0,1-1-10 16,-35 10 12-16,0 0-12 0,44-12 13 0,15-2-13 15,-59 14 14-15,0 0-14 0,60-16 15 0,-1-4-15 0,-59 20 21 16,0 0-21-16,57-19 22 0,-2 1-22 0,-55 18 23 16,0 0-23-16,51-12 23 0,-2 2-23 0,-49 10 21 15,0 0-21-15,55-11 22 0,12-1-22 0,-67 12 22 16,0 0-22-16,70-12 23 0,6 0-23 0,-76 12 28 0,0 0-28 16,78-12 28-16,-2 0-28 0,-76 12 24 0,0 0-24 15,70-12 24-15,1 5-24 0,-71 7 24 0,0 0-24 16,72-9 25-16,4 6-25 0,-76 3 22 0,0 0-22 15,78-7 22-15,-3 5-22 0,-75 2 20 0,0 0-20 0,80-3 20 16,1 3-20-16,-81 0 16 0,0 0-16 0,85 0 17 16,-4 3-17-16,-81-3 14 0,0 0-14 0,76 4 14 15,1-4-14-15,-77 0 10 0,0 0-10 0,81 5 11 16,4 0-11-16,-85-5 8 0,0 0-8 0,92 7 8 16,-6-2-8-16,-86-5 6 0,0 0-6 0,87 3 6 15,6 1-6-15,-93-4 5 0,0 0-5 0,94 3 5 16,-6-3-5-16,-88 0 3 0,0 0-3 0,88 0 3 15,0-3-3-15,-88 3 2 0,0 0-2 0,87-5 3 16,-3 1-3-16,-84 4 2 0,0 0-2 0,81 0 2 16,-3-3-2-16,-78 3 2 0,0 0-2 0,79 0 2 0,13 3-2 15,-92-3 3-15,0 0-3 0,95 4 3 0,4 1-3 16,-99-5 4-16,0 0-4 0,97 3 4 0,-3-1-4 16,-94-2 4-16,0 0-4 0,97 2 5 0,1 3-5 15,-98-5 4-15,0 0-4 0,97 5 4 0,-1 2-4 16,-96-7 3-16,0 0-3 0,93 4 3 0,2-4-3 15,-95 0 1-15,0 0-1 0,92 0 1 0,-11 0-1 16,-81 0 0-16,0 0 0 0,76 1 1 0,2 3-1 0,-78-4 0 16,0 0 0-16,83 7 0 0,3-2 0 0,-86-5 0 15,0 0 0-15,87 9 0 0,-8-2 0 0,-79-7 0 16,0 0 0-16,74 6 0 0,2 3 0 0,-76-9 0 0,0 0 0 16,77 5 0-16,5 2 0 0,-82-7-1 0,0 0 1 15,74 9 0-15,0-6 0 0,-74-3-1 0,0 0 1 16,74 6 0-16,2 0 0 0,-76-6-1 0,0 0 1 15,72 9-1-15,-9-4 1 0,-63-5-1 0,0 0 1 16,59 7 0-16,-10-2 0 0,-49-5 0 0,0 0 0 0,42 7 0 16,4-3 0-16,-46-4 0 0,0 0 0 0,41 5 0 15,-11-5 0-15,-30 0 0 0,0 0 0 0,28 0 0 16,2 3 0-16,-30-3 0 0,0 0 0 0,26 4 0 16,-1-4 0-16,-25 0 0 0,0 0 0 0,21 0 0 15,-1 5 0-15,-20-5 0 0,0 0 0 0,16 0 0 16,-8 0 0-16,-8 0 0 0,0 0 0 0,0 0 0 15,9 0 0-15,-9 0-1 0,0 0 1 0,0 0 0 16,0 0 0-16,0 0-1 0,0 0 1 0,0 0-1 16,7 4 1-16,-7-4-3 0,0 0 3 0,0 0-2 15,-7 15 2-15,7-15-9 0,0 0 9 0,-17 0-8 0,-17-28 8 16,2 1-2054-16</inkml:trace>
  <inkml:trace contextRef="#ctx0" brushRef="#br0" timeOffset="13265.95">6052 6891 1793 0,'0'0'0'16,"0"0"0"-16,-12-15 0 0,12 15 47 0,0 0-47 15,-9-13 47-15,3 3-47 0,6 10 103 0,0 0-103 16,-5-5 104-16,-4-4-104 0,9 9 71 0,0 0-71 16,-5-10 71-16,2 5-71 0,3 5 28 0,0 0-28 0,0 0 28 15,-9-13-28-15,9 13 17 0,0 0-17 0,0 0 17 16,-6-6-17-16,6 6 15 0,0 0-15 0,0 0 15 15,0 0-15-15,0 0 14 0,0 0-14 0,0 0 15 16,-8-9-15-16,8 9 14 0,0 0-14 0,0 0 15 16,0 0-15-16,0 0 15 0,0 0-15 0,0 0 16 15,-4-5-16-15,4 5 15 0,0 0-15 0,0 0 16 16,0 0-16-16,0 0 18 0,0 0-18 0,18-4 18 16,8 4-18-16,-26 0 17 0,0 0-17 0,46-8 18 15,9-1-18-15,-55 9 17 0,0 0-17 0,61-7 17 0,3 0-17 16,-64 7 15-16,0 0-15 0,63-5 15 15,4-4-15-15,-67 9 9 0,0 0-9 0,73-10 10 0,-1-2-10 16,-72 12 10-16,0 0-10 0,78-11 11 16,-6 4-11-16,-72 7 11 0,0 0-11 0,76-8 11 0,1-1-11 15,-77 9 10-15,0 0-10 0,82-12 11 0,2-2-11 16,-84 14 10-16,0 0-10 0,83-12 10 0,2 3-10 16,-85 9 9-16,0 0-9 0,77-5 10 0,-1 2-10 15,-76 3 9-15,0 0-9 0,73-5 10 0,1 3-10 0,-74 2 9 16,0 0-9-16,72-2 9 0,-7-1-9 0,-65 3 7 15,0 0-7-15,64 0 7 0,-8 0-7 0,-56 0 7 16,0 0-7-16,57 3 7 0,-1 1-7 0,-56-4 7 0,0 0-7 16,65 5 7-16,4-2-7 0,-69-3 7 0,0 0-7 15,73 2 8-15,-1 1-8 0,-72-3 6 0,0 0-6 16,76 4 6-16,5-1-6 0,-81-3 6 0,0 0-6 16,77 4 7-16,1 1-7 0,-78-5 5 0,0 0-5 15,72 7 6-15,-1 2-6 0,-71-9 4 0,0 0-4 0,69 5 5 16,3 2-5-16,-72-7 4 0,0 0-4 0,76 8 4 15,5-2-4-15,-81-6 3 0,0 0-3 0,74 6 3 16,-2-6-3-16,-72 0 2 0,0 0-2 0,76 0 2 16,5 0-2-16,-81 0 1 0,0 0-1 0,85 4 2 15,-2 1-2-15,-83-5 2 0,0 0-2 0,79 4 2 16,2-1-2-16,-81-3 2 0,0 0-2 0,87 2 2 16,3-2-2-16,-90 0 2 0,0 0-2 0,90 1 3 15,2 5-3-15,-92-6 2 0,0 0-2 0,86 3 2 16,9-3-2-16,-95 0 3 0,0 0-3 0,95 0 3 15,-1 2-3-15,-94-2 3 0,0 0-3 0,90 3 4 0,2 1-4 16,-92-4 4-16,0 0-4 0,93 0 4 0,1 0-4 16,-94 0 5-16,0 0-5 0,88 0 5 0,-12-4-5 15,-76 4 5-15,0 0-5 0,72-3 6 0,0 1-6 16,-72 2 6-16,0 0-6 0,78-3 6 0,3 3-6 16,-81 0 4-16,0 0-4 0,85 3 4 0,-8-6-4 15,-77 3 3-15,0 0-3 0,76 0 4 0,5-4-4 16,-81 4 4-16,0 0-4 0,81 0 4 0,1 0-4 0,-82 0 4 15,0 0-4-15,77 4 4 0,-10-4-4 0,-67 0 4 16,0 0-4-16,64 3 4 0,3-3-4 16,-67 0 4-16,0 0-4 0,72 2 5 0,2 0-5 0,-74-2 4 0,0 0-4 15,72 5 4-15,-6-2-4 0,-66-3 2 0,0 0-2 16,63 2 3-16,-3 1-3 0,-60-3 2 0,0 0-2 16,58 4 2-16,8-8-2 0,-66 4 2 0,0 0-2 15,67 0 3-15,-4 4-3 0,-63-4 1 0,0 0-1 16,62 5 2-16,1 2-2 0,-63-7 2 0,0 0-2 0,64 5 3 15,3-1-3-15,-67-4 2 0,0 0-2 0,72 3 3 16,-5 4-3-16,-67-7 4 0,0 0-4 0,69 5 4 16,-2-1-4-16,-67-4 6 0,0 0-6 0,64 0 7 15,3 3-7-15,-67-3 6 0,0 0-6 0,72 5 6 16,6-5-6-16,-78 0 6 0,0 0-6 0,72 0 6 16,-10-5-6-16,-62 5 6 0,0 0-6 0,68-2 7 15,10 2-7-15,-78 0 5 0,0 0-5 0,78 0 6 16,1-1-6-16,-79 1 4 0,0 0-4 0,72-4 4 15,-8 4-4-15,-64 0 3 0,0 0-3 0,58 0 3 16,0 0-3-16,-58 0 1 0,0 0-1 0,57 0 2 0,-3 0-2 16,-54 0 1-16,0 0-1 0,57 0 2 0,-2 0-2 15,-55 0 1-15,0 0-1 0,58 0 1 0,-4-3-1 16,-54 3 2-16,0 0-2 0,50-4 2 0,-8 3-2 16,-42 1 3-16,0 0-3 0,39 0 3 0,2 0-3 15,-41 0 4-15,0 0-4 0,37 1 4 0,-2 1-4 16,-35-2 4-16,0 0-4 0,35 5 4 0,7-1-4 15,-42-4 2-15,0 0-2 0,38 3 3 0,-5 6-3 0,-33-9 1 16,0 0-1-16,32 3 2 0,-2-3-2 0,-30 0 0 16,0 0 0-16,30 0 1 0,1 5-1 0,-31-5 0 15,0 0 0-15,32 4 1 0,-2-2-1 0,-30-2 0 0,0 0 0 16,32 1 1-16,1-1-1 0,-33 0 0 0,0 0 0 16,36 0 1-16,-3 2-1 0,-33-2 0 0,0 0 0 15,34 0 1-15,3 0-1 0,-37 0 1 0,0 0-1 16,40 4 1-16,-4-4-1 0,-36 0 1 0,0 0-1 0,37 3 1 15,-6-6-1-15,-31 3 1 0,0 0-1 0,36 0 1 16,-3-4-1-16,-33 4 2 0,0 0-2 16,36-2 2-16,4-1-2 0,-40 3 2 0,0 0-2 0,46-9 3 15,7 2-3-15,-53 7 2 0,0 0-2 0,55-5 2 16,3 2-2-16,-58 3 2 0,0 0-2 0,54-4 2 16,1 1-2-16,-55 3 2 0,0 0-2 0,53-4 3 15,-4 3-3-15,-49 1 2 0,0 0-2 0,50-4 3 16,-3-3-3-16,-47 7 3 0,0 0-3 0,50-8 3 15,3-1-3-15,-53 9 3 0,0 0-3 0,51-5 3 16,-3 3-3-16,-48 2 2 0,0 0-2 0,45-2 3 0,0-6-3 16,-45 8 2-16,0 0-2 0,47-7 3 0,3 1-3 15,-50 6 2-15,0 0-2 0,49-3 3 0,-3 0-3 16,-46 3 2-16,0 0-2 0,47-9 3 0,8-1-3 16,-55 10 1-16,0 0-1 0,58-6 2 0,-3 6-2 15,-55 0 1-15,0 0-1 0,53 0 1 0,-2 0-1 16,-51 0 0-16,0 0 0 0,51 0 1 0,0 0-1 15,-51 0 0-15,0 0 0 0,62 4 0 0,17-1 0 0,-79-3 0 16,0 0 0-16,69 9 1 0,-21-7-1 0,-48-2 0 16,0 0 0-16,39 0 1 0,5 0-1 0,-44 0 0 15,0 0 0-15,51 1 0 0,9 1 0 0,-60-2 0 0,0 0 0 16,56 0 0-16,-10 0 0 0,-46 0 0 0,0 0 0 16,35 4 0-16,-17-4 0 0,-18 0 0 0,0 0 0 15,11 0 0-15,-11 0 0 0,0 0 0 0,0 0 0 16,10 0 1-16,-10 0-1 0,0 0 0 0,0 0 0 15,0 0 1-15,7-6-1 0,-7 6 0 0,0 0 0 0,0 0 1 16,0 0-1-16,0 0 0 0,0 0 0 0,0 0 1 16,0 0-1-16,0 0 0 0,0 0 0 0,0 0 1 15,0 0-1-15,0 0 1 0,0 0-1 0,0 0 1 16,0 0-1-16,0 0 0 0,0 0 0 0,0 0 1 16,0 0-1-16,0 0 0 0,0 0 0 0,0 0 0 15,0 0 0-15,0 0 0 0,0 0 0 0,0 0 0 16,-21-1 0-16,21 1-1 0,0 0 1 0,-44-2-1 15,-28-5 1-15,72 7-2 0,0 0 2 0,-81-9-2 16,1 1 2-16,80 8-5 0,0 0 5 0,-79-4-4 16,-6-1 4-16,85 5-7 0,0 0 7 0,-86-2-7 0,-4 2 7 15,90 0-7-15,0 0 7 0,-87 2-7 0,12-5 7 16,75 3-7-16,0 0 7 0,-82 0-7 0,-13 0 7 16,95 0-10-16,0 0 10 0,-95 3-10 0,0-1 10 15,95-2-12-15,0 0 12 0,-89 3-12 0,7 1 12 16,82-4-10-16,0 0 10 0,-80 5-10 0,15-2 10 15,65-3-8-15,0 0 8 0,-57 0-8 0,17 0 8 0,40 0-9 16,0 0 9-16,-30 0-9 0,9 4 9 0,21-4-6 16,0 0 6-16,-14 2-6 0,5-2 6 0,9 0-3 15,0 0 3-15,-9 0-3 0,9 0 3 0,0 0-2 0,0 0 2 16,0 0-1-16,-7 1 1 0,7-1-1 0,0 0 1 16,0 0 0-16,0 0 0 0,0 0 0 0,0 0 0 15,0 0 0-15,0 0 0 0,0 0 0 0,0 0 0 16,0 0 0-16,0 0 0 0,0 0 0 0,0 0 0 15,0 0 0-15,0 0 0 0,0 0 0 0,0 0 0 0,0 0 0 16,0 0 0-16,0 0 0 0,0 0 0 0,0 0 0 16,-5 14 0-16,5-14-1 0,0 0 1 0,-16 19 0 15,-18 5 0-15,1 1-2250 0</inkml:trace>
  <inkml:trace contextRef="#ctx0" brushRef="#br0" timeOffset="14416.72">19456 4892 2241 0,'0'0'0'0,"0"0"0"0,0 0 0 16,0 0 68-16,0 0-68 0,0 0 68 0,0 0-68 15,0 0 129-15,0 0-129 0,0 0 130 0,0 0-130 0,0 0 76 16,0 0-76-16,0 0 77 0,56-24-77 0,-56 24 29 16,0 0-29-16,57-28 30 0,18-13-30 0,-75 41 17 0,0 0-17 15,89-49 18-15,20-15-18 0,-109 64 8 0,0 0-8 16,115-64 9-16,10 11-9 0,-125 53 5 0,0 0-5 15,127-44 5-15,-2 8-5 0,-125 36 2 0,0 0-2 16,117-33 3-16,-22 9-3 0,-95 24 1 0,0 0-1 16,72-19 2-16,-26 10-2 0,-46 9 1 0,0 0-1 0,33-5 1 15,-8 2-1-15,-25 3 0 0,0 0 0 0,18 3 0 16,-4 6 0-16,-14-9-1 0,0 0 1 0,0 17-1 16,-11 14 1-16,1 2-2129 0</inkml:trace>
  <inkml:trace contextRef="#ctx0" brushRef="#br0" timeOffset="14833.77">19851 4977 2118 0,'0'0'0'0,"0"-9"0"0,2-10 0 15,-2 19 62-15,0 0-62 0,3-24 63 0,1 0-63 16,-4 24 109-16,0 0-109 0,1-31 110 0,8-11-110 15,-9 42 75-15,0 0-75 0,13-43 76 0,-3 5-76 16,-10 38 29-16,0 0-29 0,11-31 30 0,-1 10-30 16,-10 21 17-16,0 0-17 0,11-17 17 0,-2 10-17 0,-9 7 12 15,0 0-12-15,9-5 12 0,3 6-12 0,-12-1 6 16,0 0-6-16,18 11 6 0,1 9-6 0,-19-20 1 16,0 0-1-16,23 33 1 0,-2 16-1 0,-21-49 0 15,0 0 0-15,18 64 0 0,-4 5 0 0,-14-69-5 0,0 0 5 16,17 66-4-16,1-4 4 0,-18-62-12 0,0 0 12 15,23 57-12-15,2-17 12 0,-25-40-20 0,0 0 20 16,33 26-19-16,13-17 19 0,-46-9-20 0,0 0 20 16,56-11-20-16,15-20 20 0,-71 31-20 0,0 0 20 15,81-41-19-15,14-10 19 0,-95 51-8 0,0 0 8 0,108-50-7 16,7 2 7-16,-115 48-3 0,0 0 3 0,113-47-2 16,-2 5 2-16,-111 42 0 0,0 0 0 0,98-32 0 15,-15 4 0-15,-83 28 0 0,0 0 0 0,67-19 0 16,-14 14 0-16,-53 5 0 0,0 0 0 0,34-6 0 15,-22 0 0-15,1-7-1870 0</inkml:trace>
  <inkml:trace contextRef="#ctx0" brushRef="#br0" timeOffset="31750.42">2697 9842 1558 0,'0'0'0'0,"0"0"0"0,0 0 0 0,0 0 39 16,0 0-39-16,0 0 39 0,0 0-39 0,0 0 77 0,0 0-77 15,0 0 77-15,0 0-77 0,0 0 57 0,0 0-57 16,18 0 57-16,-18 0-57 0,0 0 29 16,0 0-29-16,0 0 30 0,5 0-30 0,-5 0 18 0,0 0-18 15,0 0 18-15,0 0-18 0,0 0 14 0,0 0-14 0,0 0 14 16,0 0-14-16,0 0 16 0,0 0-16 15,0 0 16-15,0 0-16 0,0 0 24 0,0 0-24 16,0 0 25-16,0 0-25 0,0 0 30 0,0 0-30 0,0 0 31 16,0 0-31-16,0 0 35 0,0 0-35 0,0 0 36 15,0 0-36-15,0 0 41 0,0 0-41 0,0 0 41 16,0 0-41-16,0 0 38 0,0 0-38 0,0 0 38 16,0 0-38-16,0 0 36 0,0 0-36 0,0 0 36 15,0 0-36-15,0 0 31 0,0 0-31 0,0 0 32 16,0 0-32-16,0 0 25 0,0 0-25 0,-5 1 26 15,5-1-26-15,0 0 20 0,0 0-20 0,-18 0 20 16,-23 6-20-16,41-6 14 0,0 0-14 0,-49 3 14 16,3 6-14-16,46-9 10 0,0 0-10 0,-49 8 11 0,-9 10-11 15,58-18 8-15,0 0-8 0,-60 22 8 0,12 2-8 16,48-24 6-16,0 0-6 0,-37 25 6 0,5-10-6 16,32-15 3-16,0 0-3 0,-26 18 4 0,-6 9-4 15,32-27 3-15,0 0-3 0,-32 24 3 0,9-10-3 16,23-14 1-16,0 0-1 0,-17 19 2 0,-6 9-2 15,23-28 1-15,0 0-1 0,-18 31 1 0,8 0-1 0,10-31 0 16,0 0 0-16,-9 35 1 0,2-7-1 16,7-28 0-16,0 0 0 0,-2 32 0 0,2 7 0 0,0-39 0 15,0 0 0-15,5 46 0 0,4 3 0 0,-9-49 0 0,0 0 0 16,9 53 0-16,0-1 0 0,-9-52 0 0,0 0 0 16,14 52 0-16,3-2 0 0,-17-50 0 0,0 0 0 15,18 54 0-15,5 8 0 0,-23-62 0 0,0 0 0 16,23 70 0-16,0 6 0 0,-23-76 0 0,0 0 0 15,17 76 1-15,-2-3-1 0,-15-73 0 0,0 0 0 0,17 69 1 16,-3-2-1-16,-14-67 0 0,0 0 0 0,18 75 1 16,-4 8-1-16,-14-83 0 0,0 0 0 0,12 83 1 15,-3-2-1-15,-9-81 0 0,0 0 0 0,14 83 1 16,0 5-1-16,-14-88 1 0,0 0-1 0,13 94 2 16,1-4-2-16,-14-90 2 0,0 0-2 0,14 88 2 15,-2-3-2-15,-12-85 2 0,0 0-2 0,11 81 2 16,1-5-2-16,-12-76 2 0,0 0-2 0,14 77 2 15,0-5-2-15,-14-72 2 0,0 0-2 0,13 68 3 16,4 6-3-16,-17-74 2 0,0 0-2 0,20 80 2 16,-2 3-2-16,-18-83 3 0,0 0-3 0,14 86 3 0,0 1-3 15,-14-87 3-15,0 0-3 0,17 88 4 0,1 7-4 16,-18-95 4-16,0 0-4 0,18 94 4 0,-1-4-4 16,-17-90 5-16,0 0-5 0,18 86 5 0,-4 3-5 15,-14-89 3-15,0 0-3 0,14 91 4 0,0-1-4 16,-14-90 4-16,0 0-4 0,13 83 4 0,1-5-4 15,-14-78 4-15,0 0-4 0,14 76 5 0,-5-3-5 0,-9-73 4 16,0 0-4-16,8 74 4 0,1 4-4 0,-9-78 3 16,0 0-3-16,9 75 4 0,0-4-4 0,-9-71 3 15,0 0-3-15,9 65 3 0,-4-4-3 0,-5-61 2 0,0 0-2 16,4 55 3-16,6 1-3 0,-10-56 3 0,0 0-3 16,9 52 3-16,0-4-3 0,-9-48 2 0,0 0-2 15,12 45 3-15,-1-7-3 0,-11-38 4 0,0 0-4 16,9 38 4-16,3-1-4 0,-12-37 6 0,0 0-6 15,9 38 6-15,5 5-6 0,-14-43 5 0,0 0-5 0,9 48 6 16,1 4-6-16,-10-52 4 0,0 0-4 16,13 52 4-16,-5-3-4 0,-8-49 4 0,0 0-4 0,15 46 4 15,-1-2-4-15,-14-44 3 0,0 0-3 0,14 43 4 16,-2 9-4-16,-12-52 2 0,0 0-2 0,12 52 3 16,-1 0-3-16,-11-52 2 0,0 0-2 0,9 46 2 15,0-7-2-15,-9-39 2 0,0 0-2 0,5 32 2 16,4-7-2-16,-9-25 3 0,0 0-3 0,9 19 3 15,-1-4-3-15,-8-15 3 0,0 0-3 0,9 14 4 16,-3-4-4-16,-6-10 3 0,0 0-3 0,0 7 4 16,0-7-4-16,0 0 4 0,0 0-4 0,3 11 4 0,-3-11-4 15,0 0 3-15,0 0-3 0,0 0 4 0,5 7-4 16,-5-7 4-16,0 0-4 0,0 0 4 0,0 0-4 16,0 0 3-16,0 0-3 0,9 5 4 0,0-3-4 15,-9-2 5-15,0 0-5 0,18 1 5 0,5-1-5 16,-23 0 7-16,0 0-7 0,37-3 7 0,10-4-7 15,-47 7 9-15,0 0-9 0,55-10 9 0,14-3-9 0,-69 13 11 16,0 0-11-16,72-13 11 0,6-6-11 0,-78 19 14 16,0 0-14-16,75-19 15 0,1 0-15 0,-76 19 15 15,0 0-15-15,81-21 16 0,2-3-16 0,-83 24 18 16,0 0-18-16,81-25 18 0,-8 5-18 0,-73 20 16 0,0 0-16 16,72-19 16-16,8 3-16 0,-80 16 17 0,0 0-17 15,86-12 18-15,18 1-18 0,-104 11 17 0,0 0-17 16,92-6 18-16,-22 2-18 0,-70 4 17 0,0 0-17 15,50-2 17-15,-19-1-17 0,-31 3 13 0,0 0-13 0,18-2 13 16,-7 4-13-16,-11-2 13 0,0 0-13 0,5 2 13 16,-5-2-13-16,0 0 10 0,0 0-10 0,9 1 10 15,-9-1-10-15,0 0 9 0,0 0-9 0,0 0 10 16,0 0-10-16,0 0 7 0,0 0-7 0,0 0 8 16,0 0-8-16,0 0 6 0,0 0-6 0,0 0 6 15,0 0-6-15,0 0 5 0,0 0-5 0,0 0 5 16,0 0-5-16,0 0 4 0,0 0-4 0,0 0 4 15,0 0-4-15,0 0 3 0,0 0-3 0,0 0 4 16,0 0-4-16,0 0 2 0,0 0-2 0,0 0 3 16,0 0-3-16,0 0 1 0,0 0-1 0,0 0 2 0,0 0-2 15,0 0 1-15,0 0-1 0,0 0 1 0,0 0-1 16,0 0 0-16,0 0 0 0,0 0 1 0,0 0-1 16,0 0 0-16,0 0 0 0,0 0 0 0,0 0 0 15,0 0 0-15,0 0 0 0,0 0 0 0,0 0 0 16,0 0 0-16,0 0 0 0,0 0 0 0,0 0 0 15,0 0 0-15,0 0 0 0,0 0 0 0,0 0 0 16,0 0 0-16,0 0 0 0,0 0 0 0,0 0 0 0,0 0 0 16,0 0 0-16,-6 7 0 0,6-7 0 0,0 0-1 15,0 0 1-15,-5 4 0 0,5-4 0 0,0 0-1 16,0 0 1-16,-14 7 0 0,-7 6 0 0,21-13-1 0,0 0 1 16,-37 25-1-16,-27 8 1 0,64-33-1 0,0 0 1 15,-75 31-1-15,-7-4 1 0,82-27-2 0,0 0 2 16,-81 25-2-16,12-6 2 0,69-19-5 0,0 0 5 15,-54 15-5-15,6-4 5 0,48-11-6 0,0 0 6 16,-51 3-6-16,-21-8 6 0,72 5-10 0,0 0 10 0,-81-19-9 16,-4-17 9-16,85 36-14 0,0 0 14 0,-90-45-13 15,3-7 13-15,87 52-17 0,0 0 17 0,-81-54-17 16,5 2 17-16,76 52-22 0,0 0 22 0,-68-54-22 16,4-4 22-16,64 58-19 0,0 0 19 0,-63-75-18 15,-1-17 18-15,64 92-20 0,0 0 20 0,-72-102-20 16,-4-15 20-16,76 117-15 0,0 0 15 0,-83-132-15 15,2-20 15-15,81 152-11 0,0 0 11 0,-76-163-11 16,4-5 11-16,72 168-9 0,0 0 9 0,-73-178-8 16,-2-4 8-16,75 182-5 0,0 0 5 0,-78-193-5 15,6-12 5-15,72 205-4 0,0 0 4 0,-64-199-4 0,10 2 4 16,54 197-3-16,0 0 3 0,-53-190-3 0,0 8 3 16,53 182-5-16,0 0 5 0,-55-180-4 0,0 3 4 15,55 177-8-15,0 0 8 0,-51-174-7 0,7 4 7 16,44 170-10-16,0 0 10 0,-40-164-10 0,2 11 10 15,38 153-11-15,0 0 11 0,-31-135-10 0,4 23 10 16,27 112-7-16,0 0 7 0,-17-92-7 0,4 14 7 16,13 78-4-16,0 0 4 0,-5-76-3 0,-4-2 3 0,9 78-2 15,0 0 2-15,0-76-1 0,7 3 1 0,-7 73-1 16,0 0 1-16,11-72 0 0,12 3 0 0,-23 69 0 0,0 0 0 16,31-71 0-16,10 0 0 0,-41 71-1 0,0 0 1 15,53-68 0-15,14 8 0 0,-67 60-1 0,0 0 1 16,74-58 0-16,7 3 0 0,-81 55-1 0,0 0 1 15,85-54-1-15,10 1 1 0,-95 53-2 0,0 0 2 16,99-56-2-16,1-4 2 0,-100 60-2 0,0 0 2 0,103-59-2 16,1 11 2-16,-104 48-2 0,0 0 2 0,104-45-2 15,2 7 2-15,-106 38-2 0,0 0 2 0,104-33-2 16,-2 5 2-16,-102 28-3 0,0 0 3 0,95-23-2 16,-10 10 2-16,-85 13-3 0,0 0 3 0,74-7-2 15,-7 10 2-15,-67-3-2 0,0 0 2 0,58 7-1 16,-8 7 1-16,-50-14-1 0,0 0 1 0,46 19-1 15,-1 3 1-15,-45-22-3 0,0 0 3 0,39 28-2 16,-14 7 2-16,-25-35-3 0,0 0 3 0,16 45-3 16,-16 5 3-16,2 4-2150 0</inkml:trace>
  <inkml:trace contextRef="#ctx0" brushRef="#br0" timeOffset="34600.03">20488 9110 1412 0,'0'0'0'0,"0"0"0"0,0 0 0 0,0 0 37 16,0 0-37-16,0 0 37 0,0-19-37 0,0 19 65 15,0 0-65-15,0 0 65 0,0 0-65 0,0 0 51 16,0 0-51-16,3-9 52 0,-3 9-52 0,0 0 28 0,0 0-28 15,0-12 29-15,0 12-29 0,0 0 19 0,0 0-19 16,0-9 19-16,0 9-19 0,0 0 13 0,0 0-13 16,0 0 14-16,0 0-14 0,0 0 10 0,0 0-10 15,0 0 10-15,7 12-10 0,-7-12 7 0,0 0-7 16,7 21 8-16,9 12-8 0,-16-33 2 0,0 0-2 0,16 38 3 16,-11 4-3-16,-5-42 1 0,0 0-1 0,6 43 2 15,-3-2-2-15,-3-41 0 0,0 0 0 0,4 42 0 16,1 1 0-16,-5-43 0 0,0 0 0 0,0 43 0 15,-4 6 0-15,4-49 0 0,0 0 0 0,-3 54 0 16,-2-6 0-16,5-48-1 0,0 0 1 0,-9 45 0 16,-2-2 0-16,11-43-1 0,0 0 1 0,-12 45 0 15,3-3 0-15,9-42-1 0,0 0 1 0,-5 47-1 16,1 3 1-16,4-50-1 0,0 0 1 0,-2 50-1 16,-5 4 1-16,7-54-1 0,0 0 1 0,-10 55 0 0,-3 2 0 15,13-57 0-15,0 0 0 0,-10 57 0 16,-3-5 0-16,13-52 0 0,0 0 0 0,-8 54 1 0,1 3-1 15,7-57 3-15,0 0-3 0,-9 59 3 0,-2 3-3 16,11-62 7-16,0 0-7 0,-9 67 7 0,6-3-7 16,3-64 10-16,0 0-10 0,-2 63 10 0,2-6-10 15,0-57 12-15,0 0-12 0,2 60 13 0,0 11-13 16,-2-71 13-16,0 0-13 0,3 70 14 0,1-6-14 0,-4-64 14 16,0 0-14-16,3 62 15 0,4-3-15 0,-7-59 11 15,0 0-11-15,6 60 12 0,2 4-12 0,-8-64 14 16,0 0-14-16,9 70 14 0,2 2-14 0,-11-72 16 0,0 0-16 15,9 71 17-15,-2 0-17 0,-7-71 18 0,0 0-18 16,1 64 19-16,1 0-19 0,-2-64 16 0,0 0-16 16,2 66 17-16,1 8-17 0,-3-74 14 0,0 0-14 15,4 75 15-15,-2-6-15 0,-2-69 11 0,0 0-11 16,0 69 11-16,0 2-11 0,0-71 8 0,0 0-8 0,-2 78 9 16,-3 2-9-16,5-80 9 0,0 0-9 0,-7 86 9 15,0 3-9-15,7-89 9 0,0 0-9 0,-6 89 9 16,1 12-9-16,5-101 10 0,0 0-10 0,-5 102 10 15,-1 4-10-15,6-106 13 0,0 0-13 0,-3 103 14 16,-1-1-14-16,4-102 16 0,0 0-16 0,-1 101 17 16,1-4-17-16,0-97 15 0,0 0-15 0,5 98 15 15,4 1-15-15,-9-99 15 0,0 0-15 0,10 104 16 16,3 5-16-16,-13-109 13 0,0 0-13 0,16 109 14 16,1 0-14-16,-17-109 10 0,0 0-10 0,18 109 11 15,3 9-11-15,-21-118 9 0,0 0-9 0,23 114 10 0,-2 4-10 16,-21-118 7-16,0 0-7 0,25 112 8 0,3-1-8 15,-28-111 7-15,0 0-7 0,32 105 7 0,1-4-7 16,-33-101 10-16,0 0-10 0,36 97 10 0,1-6-10 16,-37-91 10-16,0 0-10 0,45 89 10 0,7-12-10 15,-52-77 10-15,0 0-10 0,54 68 10 0,6-9-10 16,-60-59 13-16,0 0-13 0,55 47 13 0,-13-15-13 16,-42-32 16-16,0 0-16 0,32 23 16 0,-11-11-16 15,-21-12 18-15,0 0-18 0,11 7 19 0,-4-4-19 0,-7-3 18 16,0 0-18-16,0 0 19 0,9 0-19 0,-9 0 16 15,0 0-16-15,0 0 16 0,0 0-16 0,0 0 12 16,0 0-12-16,7 0 12 0,-7 0-12 0,0 0 6 0,0 0-6 16,-11 0 7-16,-7-3-7 0,18 3 3 0,0 0-3 15,-28-4 4-15,-11 4-4 0,39 0 1 0,0 0-1 16,-38 7 1-16,-5 6-1 0,43-13 0 0,0 0 0 16,-39 17 0-16,8 4 0 0,31-21 0 0,0 0 0 15,-25 20 0-15,7 1 0 0,18-21-1 0,0 0 1 0,-14 28 0 16,0 8 0-16,14-36-1 0,0 0 1 0,-10 43-1 15,6 6 1-15,4-49-2 0,0 0 2 0,0 57-1 16,5 17 1-16,-5-74-2 0,0 0 2 0,11 83-1 16,1-3 1-16,-12-80-2 0,0 0 2 0,14 87-2 15,2 3 2-15,-16-90-3 0,0 0 3 0,16 93-2 16,2 7 2-16,-18-100-2 0,0 0 2 0,21 101-2 16,-3 3 2-16,-18-104-2 0,0 0 2 0,17 107-1 15,-8-3 1-15,-9-104-2 0,0 0 2 0,5 97-2 16,-5-14 2-16,0-83-1 0,0 0 1 0,-3 79-1 0,-6-1 1 15,9-78-1-15,0 0 1 0,-12 71-1 0,-4-5 1 16,16-66-1-16,0 0 1 0,-18 61 0 0,-8-4 0 16,26-57 0-16,0 0 0 0,-29 50 0 0,-2-5 0 15,31-45 0-15,0 0 0 0,-27 38 0 0,4-10 0 16,23-28 0-16,0 0 0 0,-21 26 0 0,-2 1 0 16,23-27 0-16,0 0 0 0,-24 26 1 0,4-5-1 15,20-21 0-15,0 0 0 0,-21 24 1 0,-11 4-1 0,32-28 0 16,0 0 0-16,-42 21 1 0,-16-18-1 0,58-3 0 15,0 0 0-15,-57-26 1 0,1-36-1 0,1-2-1991 16</inkml:trace>
  <inkml:trace contextRef="#ctx0" brushRef="#br0" timeOffset="76917.85">19535 9013 1838 0,'0'0'0'0,"0"0"0"0,0 0 0 16,0 0 50-16,0 0-50 0,0 0 50 15,0 0-50-15,0 0 98 0,0 0-98 0,-18-9 98 0,10 0-98 16,8 9 66-16,0 0-66 0,-9-6 66 0,-2 0-66 16,11 6 23-16,0 0-23 0,-16-7 24 0,-8-10-24 15,24 17 14-15,0 0-14 0,-32-19 14 0,-5 2-14 16,37 17 9-16,0 0-9 0,-39-16 10 0,2 1-10 0,37 15 5 16,0 0-5-16,-44-12 6 0,-7 3-6 0,51 9 2 15,0 0-2-15,-58-12 3 0,-11 3-3 0,69 9 1 16,0 0-1-16,-71-7 1 0,-1-1-1 0,72 8 0 0,0 0 0 15,-69-11 1-15,-3-1-1 0,72 12 0 0,0 0 0 16,-76-10 0-16,-2 3 0 0,78 7 0 0,0 0 0 16,-81-7 0-16,0 5 0 0,81 2 0 0,0 0 0 15,-85-3 0-15,-1-3 0 0,86 6-1 0,0 0 1 16,-90-3 0-16,4-1 0 0,86 4-1 0,0 0 1 0,-82-3 0 16,10 1 0-16,72 2-1 0,0 0 1 0,-72 0-1 15,-1 5 1-15,73-5-1 0,0 0 1 0,-77 7 0 16,1 4 0-16,76-11-1 0,0 0 1 0,-76 12 0 15,7 2 0-15,69-14-1 0,0 0 1 0,-70 14-1 16,1 1 1-16,69-15-1 0,0 0 1 0,-72 12-1 16,-1 4 1-16,73-16-1 0,0 0 1 0,-67 17-1 15,9 2 1-15,58-19-1 0,0 0 1 0,-51 21-1 16,2-2 1-16,49-19-2 0,0 0 2 0,-48 22-1 16,0 3 1-16,48-25-2 0,0 0 2 0,-49 31-1 15,0 5 1-15,49-36-2 0,0 0 2 0,-46 40-1 0,5-4 1 16,41-36-2-16,0 0 2 0,-35 38-2 0,3 6 2 15,32-44-3-15,0 0 3 0,-28 43-2 0,3-2 2 16,25-41-4-16,0 0 4 0,-19 40-3 0,-2 5 3 16,21-45-3-16,0 0 3 0,-18 49-3 0,4 4 3 15,14-53-3-15,0 0 3 0,-11 57-3 0,-3-1 3 16,14-56-4-16,0 0 4 0,-14 54-3 0,2 1 3 16,12-55-3-16,0 0 3 0,-9 57-3 0,-3 2 3 15,12-59-2-15,0 0 2 0,-9 62-2 0,7 0 2 0,2-62-2 16,0 0 2-16,0 66-1 0,9-5 1 0,-9-61-1 15,0 0 1-15,9 53-1 0,-4-2 1 0,-5-51 0 16,0 0 0-16,5 53 0 0,2-1 0 0,-7-52 0 0,0 0 0 16,6 57 0-16,-5-1 0 0,-1-56 0 0,0 0 0 15,0 59 0-15,-1 1 0 0,1-60 0 0,0 0 0 16,0 59 0-16,0-7 0 0,0-52 0 0,0 0 0 16,0 53 1-16,-4-1-1 0,4-52 0 0,0 0 0 15,-4 59 1-15,4 4-1 0,0-63 1 0,0 0-1 0,4 60 1 16,0 1-1-16,-4-61 1 0,0 0-1 0,3 59 2 15,1-1-2-15,-4-58 1 0,0 0-1 0,3 63 2 16,1 9-2-16,-4-72 1 0,0 0-1 0,3 76 2 16,-1 1-2-16,-2-77 1 0,0 0-1 0,-2 74 1 15,-1 4-1-15,3-78 1 0,0 0-1 0,-4 80 2 16,2 6-2-16,2-86 2 0,0 0-2 0,-3 85 2 16,-1-7-2-16,4-78 2 0,0 0-2 0,-1 79 2 15,-7 3-2-15,8-82 3 0,0 0-3 0,-10 81 3 0,-2 7-3 16,12-88 2-16,0 0-2 0,-11 82 3 0,2-10-3 15,9-72 3-15,0 0-3 0,-7 76 4 0,0 4-4 16,7-80 3-16,0 0-3 0,-4 83 3 0,-1 9-3 16,5-92 3-16,0 0-3 0,-3 83 4 0,6-10-4 15,-3-73 3-15,0 0-3 0,5 72 4 0,1 4-4 16,-6-76 4-16,0 0-4 0,12 77 4 0,2-10-4 16,-14-67 3-16,0 0-3 0,18 64 4 0,-6-3-4 0,-12-61 3 15,0 0-3-15,11 57 3 0,-1 2-3 0,-10-59 3 16,0 0-3-16,9 64 4 0,0 3-4 0,-9-67 6 15,0 0-6-15,7 66 6 0,0-2-6 0,-7-64 8 0,0 0-8 16,9 60 9-16,0-2-9 0,-9-58 9 0,0 0-9 16,9 57 9-16,-1 8-9 0,-8-65 7 0,0 0-7 15,9 68 8-15,4-1-8 0,-13-67 9 0,0 0-9 16,10 61 9-16,-3-4-9 0,-7-57 9 0,0 0-9 0,7 55 9 16,2 3-9-16,-9-58 9 0,0 0-9 15,9 58 9-15,3 6-9 0,-12-64 7 0,0 0-7 0,9 61 7 16,-5-11-7-16,-4-50 6 0,0 0-6 0,5 47 6 15,4-2-6-15,-9-45 5 0,0 0-5 0,5 48 5 16,0-1-5-16,-5-47 4 0,0 0-4 0,6 49 4 16,1 6-4-16,-7-55 3 0,0 0-3 0,5 52 4 15,2-4-4-15,-7-48 2 0,0 0-2 0,5 45 3 16,-1-5-3-16,-4-40 2 0,0 0-2 0,3 35 3 16,1-4-3-16,-4-31 1 0,0 0-1 0,5 33 2 15,2 7-2-15,-7-40 1 0,0 0-1 0,6 39 2 16,-3-1-2-16,-3-38 1 0,0 0-1 0,4 42 2 0,1 5-2 15,-5-47 2-15,0 0-2 0,2 45 2 0,1 0-2 16,-3-45 3-16,0 0-3 0,5 43 4 0,3 2-4 16,-8-45 4-16,0 0-4 0,5 45 5 0,-5-7-5 15,0-38 4-15,0 0-4 0,2 38 5 0,1 0-5 16,-3-38 4-16,0 0-4 0,4 43 4 0,-1 13-4 16,-3-56 2-16,0 0-2 0,5 57 3 0,1-7-3 15,-6-50 2-15,0 0-2 0,5 54 3 0,-1 8-3 0,-4-62 2 16,0 0-2-16,1 62 3 0,3-3-3 0,-4-59 2 15,0 0-2-15,5 54 2 0,2-6-2 0,-7-48 2 16,0 0-2-16,9 52 3 0,2 5-3 0,-11-57 3 16,0 0-3-16,12 56 4 0,2-11-4 0,-14-45 5 0,0 0-5 15,18 48 5-15,1 11-5 0,-19-59 5 0,0 0-5 16,21 61 5-16,-1-1-5 0,-20-60 4 0,0 0-4 16,16 52 5-16,-6-10-5 0,-10-42 2 0,0 0-2 0,12 39 3 15,8 3-3-15,-20-42 2 0,0 0-2 0,19 38 2 16,-8-10-2-16,-11-28 2 0,0 0-2 0,14 24 3 15,2 4-3-15,-16-28 3 0,0 0-3 0,17 27 3 16,-2-3-3-16,-15-24 5 0,0 0-5 0,15 26 5 16,3 4-5-16,-18-30 7 0,0 0-7 0,25 29 7 15,5 4-7-15,-30-33 8 0,0 0-8 0,28 33 8 16,4-5-8-16,-32-28 9 0,0 0-9 0,35 24 10 16,2 0-10-16,-37-24 9 0,0 0-9 0,39 21 10 15,-11-5-10-15,-28-16 9 0,0 0-9 0,32 15 10 16,5 2-10-16,-37-17 9 0,0 0-9 0,39 19 9 15,-2 2-9-15,-37-21 10 0,0 0-10 0,35 19 11 0,6-7-11 16,-41-12 10-16,0 0-10 0,44 12 10 0,7 6-10 16,-51-18 10-16,0 0-10 0,53 19 10 0,3-4-10 15,-56-15 6-15,0 0-6 0,55 18 7 0,1 2-7 16,-56-20 5-16,0 0-5 0,59 23 5 0,1-1-5 16,-60-22 4-16,0 0-4 0,63 23 4 0,9-1-4 15,-72-22 6-15,0 0-6 0,76 25 7 0,-2-3-7 0,-74-22 10 16,0 0-10-16,71 19 10 0,-8-3-10 0,-63-16 10 15,0 0-10-15,62 12 11 0,7-3-11 0,-69-9 14 16,0 0-14-16,65 6 14 0,7 1-14 0,-72-7 11 16,0 0-11-16,71 7 12 0,-6 0-12 0,-65-7 10 15,0 0-10-15,66 7 11 0,8 0-11 0,-74-7 11 0,0 0-11 16,75 5 12-16,1-3-12 0,-76-2 9 0,0 0-9 16,73 0 9-16,-10-2-9 0,-63 2 10 0,0 0-10 0,62-3 10 15,0-1-10-15,-62 4 8 0,0 0-8 16,61-5 9-16,1-3-9 0,-62 8 8 0,0 0-8 0,60-9 8 15,-11 2-8-15,-49 7 8 0,0 0-8 0,46-9 8 16,-2-5-8-16,-44 14 8 0,0 0-8 0,46-17 8 16,-2-4-8-16,-44 21 5 0,0 0-5 0,43-22 6 15,-8-4-6-15,-35 26 2 0,0 0-2 0,35-24 3 16,4-1-3-16,-39 25 2 0,0 0-2 0,41-22 2 16,1-2-2-16,-42 24 1 0,0 0-1 0,39-24 1 15,-4-1-1-15,-35 25 0 0,0 0 0 0,35-26 1 16,2-1-1-16,-37 27 0 0,0 0 0 0,36-28 0 15,-8 0 0-15,-28 28 0 0,0 0 0 0,26-24 0 0,1-2 0 16,-27 26 0-16,0 0 0 0,23-24 0 0,3 1 0 16,-26 23 0-16,0 0 0 0,23-22 0 0,-5 1 0 15,-18 21 0-15,0 0 0 0,16-24 0 0,-2-9 0 16,-14 33 0-16,0 0 0 0,16-40 0 0,3-1 0 16,-19 41 0-16,0 0 0 0,21-40 1 0,-3 9-1 15,-18 31 0-15,0 0 0 0,10-28 0 0,3 2 0 16,-13 26 0-16,0 0 0 0,9-29 0 0,1-8 0 15,-10 37 0-15,0 0 0 0,12-41 0 0,3-11 0 0,-15 52 0 16,0 0 0-16,15-52 0 0,0 2 0 0,-15 50 0 16,0 0 0-16,14-50 0 0,-7-1 0 0,-7 51 0 0,0 0 0 15,9-53 0-15,-1-3 0 0,-8 56-1 0,0 0 1 16,7-60 0-16,-1-8 0 0,-6 68-1 0,0 0 1 16,7-71 0-16,-2 4 0 0,-5 67-1 0,0 0 1 15,5-62 0-15,1 4 0 0,-6 58-1 0,0 0 1 0,3-60 0 16,-1-6 0-16,-2 66-1 0,0 0 1 0,2-76 0 15,-1-19 0-15,-1 95-1 0,0 0 1 0,0-108 0 16,-5-6 0-16,5 114-1 0,0 0 1 0,-9-116-1 16,-3 9 1-16,12 107-1 0,0 0 1 0,-11-99-1 15,3 16 1-15,8 83-2 0,0 0 2 0,-9-78-2 16,-5-3 2-16,14 81-4 0,0 0 4 0,-13-81-3 16,1 5 3-16,12 76-6 0,0 0 6 0,-12-78-5 15,-1-5 5-15,13 83-6 0,0 0 6 0,-12-87-5 16,0-6 5-16,12 93-5 0,0 0 5 0,-11-92-5 15,6 9 5-15,5 83-5 0,0 0 5 0,-7-87-5 0,5-6 5 16,2 93-6-16,0 0 6 0,-4-92-5 0,3 7 5 16,1 85-5-16,0 0 5 0,0-81-5 0,5 0 5 15,-5 81-4-15,0 0 4 0,2-87-4 0,1-8 4 16,-3 95-5-16,0 0 5 0,4-90-4 0,-4 16 4 16,0 74-4-16,0 0 4 0,0-73-4 0,-4-7 4 15,4 80-4-15,0 0 4 0,-3-83-3 0,-3-2 3 16,6 85-4-16,0 0 4 0,-7-84-4 0,4 2 4 15,3 82-4-15,0 0 4 0,-4-81-3 0,2-9 3 0,2 90-3 16,0 0 3-16,0-88-3 0,0 6 3 0,0 82-3 16,0 0 3-16,-1-83-2 0,-6 4 2 0,7 79-2 15,0 0 2-15,-7-85-2 0,3-9 2 0,4 94-2 0,0 0 2 16,-2-88-2-16,2 9 2 0,0 79-2 0,0 0 2 16,-1-78-1-16,-5-4 1 0,6 82-2 0,0 0 2 15,-5-79-2-15,3-1 2 0,2 80-2 0,0 0 2 16,-3-74-2-16,-3 3 2 0,6 71-2 0,0 0 2 15,-8-75-2-15,-3-2 2 0,11 77-2 0,0 0 2 0,-9-77-1 16,2 1 1-16,7 76-1 0,0 0 1 0,-5-72-1 16,-4-1 1-16,9 73 0 0,0 0 0 0,-7-76 0 15,0-6 0-15,7 82 0 0,0 0 0 0,-7-79 0 16,0 4 0-16,7 75 0 0,0 0 0 0,-7-72 0 16,0 1 0-16,7 71 0 0,0 0 0 0,-6-71 0 15,1-5 0-15,5 76 0 0,0 0 0 0,-5-80 0 16,0 11 0-16,5 69 0 0,0 0 0 0,-9-73 0 15,-2-5 0-15,11 78 0 0,0 0 0 0,-9-81 0 16,-1-6 0-16,10 87 0 0,0 0 0 0,-11-83 0 0,-3 9 0 16,14 74 0-16,0 0 0 0,-14-71 0 0,3 7 0 15,11 64 0-15,0 0 0 0,-12-64 0 0,0-5 0 16,12 69-1-16,0 0 1 0,-16-68 0 0,0 8 0 16,16 60-1-16,0 0 1 0,-16-57 0 0,0 12 0 15,16 45-1-15,0 0 1 0,-21-49 0 0,-2 1 0 16,23 48-1-16,0 0 1 0,-28-52-1 0,-6 7 1 15,34 45-3-15,0 0 3 0,-35-49-3 0,-2-3 3 0,37 52-5 16,0 0 5-16,-37-48-4 0,3 12 4 0,34 36-7 16,0 0 7-16,-35-33-6 0,-2 5 6 0,37 28-8 15,0 0 8-15,-42-21-7 0,-8-3 7 0,50 24-8 0,0 0 8 16,-56-21-7-16,-11 2 7 0,67 19-8 0,0 0 8 16,-74-19-8-16,-2 2 8 0,76 17-10 0,0 0 10 15,-78-21-9-15,6 5 9 0,72 16-8 0,0 0 8 16,-74-12-8-16,-5 5 8 0,79 7-8 0,0 0 8 15,-75-1-7-15,5 4 7 0,70-3-8 0,0 0 8 0,-62 9-7 16,8 5 7-16,54-14-10 0,0 0 10 0,-45 19-9 16,8-2 9-16,37-17-11 0,0 0 11 0,-28 23-10 15,7 4 10-15,21-27-12 0,0 0 12 0,-14 33-12 16,-2 5 12-16,16-38-18 0,0 0 18 0,-19 40-17 16,-8-5 17-16,1-1-2019 0</inkml:trace>
  <inkml:trace contextRef="#ctx0" brushRef="#br0" timeOffset="82586.23">27936 7381 2196 0,'0'0'0'15,"0"0"0"-15,0 0 60 0,0 0-60 0,0 0 61 16,0 0-61-16,0 0 97 0,0 0-97 0,0 0 97 16,0 0-97-16,0 0 49 0,0 0-49 0,0 0 49 0,0 0-49 15,0 0 12-15,0 0-12 0,43 28 12 0,15 10-12 16,-58-38 7-16,0 0-7 0,72 50 8 0,2 9-8 16,-74-59 3-16,0 0-3 0,76 60 3 0,-2-1-3 15,-74-59 2-15,0 0-2 0,85 42 3 0,19-15-3 16,-104-27 1-16,0 0-1 0,125-5 2 0,31-33-2 15,-156 38 1-15,0 0-1 0,172-57 2 0,17-21-2 0,-189 78 2 16,0 0-2-16,201-100 3 0,14-25-3 0,-215 125 6 16,0 0-6-16,231-138 6 0,18-15-6 0,-249 153 8 15,0 0-8-15,258-147 9 0,3 10-9 0,-261 137 10 0,0 0-10 16,238-115 11-16,-37 26-11 0,-201 89 12 0,0 0-12 16,153-57 13-16,-43 31-13 0,-110 26 10 0,0 0-10 15,76-3 10-15,-25 11-10 0,-51-8 3 0,0 0-3 16,30 28 4-16,-21 21-4 0,-9-49-1 0,0 0 1 15,-9 45-1-15,-16-9 1 0,0-3-2018 0</inkml:trace>
  <inkml:trace contextRef="#ctx0" brushRef="#br0" timeOffset="87057.82">27037 10636 1087 0,'0'0'0'0,"0"0"0"0,0 0 0 16,0 0 25-16,0 0-25 0,0 0 26 0,0 0-26 15,0 0 32-15,0 0-32 0,0 0 32 0,0 0-32 16,0 0 39-16,0 0-39 0,0 0 40 0,0 0-40 15,0 0 33-15,0 0-33 0,0 0 33 0,0 0-33 16,0 0 20-16,0 0-20 0,0 0 21 0,18-12-21 16,-18 12 19-16,0 0-19 0,0 0 19 0,10-5-19 15,-10 5 18-15,0 0-18 0,9-4 18 0,0 1-18 0,-9 3 16 16,0 0-16-16,10-5 17 0,-3-6-17 16,-7 11 18-16,0 0-18 0,7-8 19 0,-1-5-19 0,-6 13 20 15,0 0-20-15,5-8 20 0,2-1-20 0,-7 9 26 0,0 0-26 16,7-7 27-16,-2-3-27 0,-5 10 32 0,0 0-32 15,4-9 32-15,-4 1-32 0,0 8 38 0,0 0-38 16,-7-9 39-16,-11-10-39 0,18 19 40 0,0 0-40 0,-33-17 40 16,-13-4-40-16,46 21 34 0,0 0-34 15,-49-14 35-15,1 5-35 0,48 9 30 0,0 0-30 0,-42-3 31 16,3 6-31-16,39-3 20 0,0 0-20 0,-32 7 21 16,0-5-21-16,32-2 12 0,0 0-12 0,-28 3 13 15,-2 6-13-15,30-9 9 0,0 0-9 0,-28 10 9 16,3 3-9-16,25-13 5 0,0 0-5 0,-18 6 6 15,8 0-6-15,10-6 5 0,0 0-5 0,-5 7 5 16,1 5-5-16,4-12 3 0,0 0-3 0,-3 17 4 16,1-5-4-16,2-12 2 0,0 0-2 0,-4 16 2 15,2 6-2-15,2-22 0 0,0 0 0 0,-1 28 1 16,-1 3-1-16,2-31 0 0,0 0 0 0,0 31 0 0,3-1 0 16,-3-30 0-16,0 0 0 0,2 29 0 0,-2 11 0 15,0-40 0-15,0 0 0 0,4 41 0 0,-4 6 0 16,0-47-1-16,0 0 1 0,2 45 0 0,-1 0 0 15,-1-45-1-15,0 0 1 0,2 49 0 0,2 2 0 16,-4-51-1-16,0 0 1 0,5 54 0 0,0-5 0 16,-5-49 0-16,0 0 0 0,5 51 0 0,1 8 0 15,-6-59 0-15,0 0 0 0,5 63 1 0,4 1-1 0,-9-64 1 16,0 0-1-16,9 62 2 0,1 4-2 0,-10-66 2 16,0 0-2-16,11 67 3 0,-1 1-3 0,-10-68 4 15,0 0-4-15,13 72 5 0,3 4-5 0,-16-76 6 0,0 0-6 16,16 70 7-16,-2-1-7 0,-14-69 10 0,0 0-10 15,14 67 11-15,2 1-11 0,-16-68 12 0,0 0-12 16,17 67 13-16,-1 1-13 0,-16-68 12 0,0 0-12 16,13 64 12-16,-3-10-12 0,-10-54 13 0,0 0-13 0,11 46 13 15,-3-6-13-15,-8-40 13 0,0 0-13 0,9 42 14 16,4 6-14-16,-13-48 11 0,0 0-11 0,10 50 11 16,-3 0-11-16,-7-50 10 0,0 0-10 0,6 49 10 15,-3-9-10-15,-3-40 9 0,0 0-9 0,4 38 10 16,-1 3-10-16,-3-41 8 0,0 0-8 0,4 40 9 15,-1-12-9-15,-3-28 10 0,0 0-10 0,6 28 10 16,2 1-10-16,-8-29 8 0,0 0-8 0,11 36 9 16,-2 6-9-16,-9-42 7 0,0 0-7 0,5 41 7 15,-1-1-7-15,-4-40 7 0,0 0-7 0,3 36 7 16,1 3-7-16,-4-39 5 0,0 0-5 0,5 38 6 0,2 8-6 16,-7-46 4-16,0 0-4 0,5 44 5 0,-3-11-5 15,-2-33 5-15,0 0-5 0,4 32 5 0,3 13-5 16,-7-45 5-16,0 0-5 0,7 49 5 0,-2 4-5 15,-5-53 5-15,0 0-5 0,3 56 6 0,1-1-6 16,-4-55 5-16,0 0-5 0,4 57 5 0,-3-8-5 16,-1-49 5-16,0 0-5 0,2 48 6 0,3-8-6 15,-5-40 4-15,0 0-4 0,7 36 5 0,0 4-5 16,-7-40 4-16,0 0-4 0,8 43 4 0,0 4-4 16,-8-47 4-16,0 0-4 0,4 43 5 0,-1-6-5 0,-3-37 4 15,0 0-4-15,4 33 4 0,-1 1-4 0,-3-34 4 0,0 0-4 16,4 37 4-16,-2-1-4 0,-2-36 4 15,0 0-4-15,2 31 4 0,1-7-4 0,-3-24 4 0,0 0-4 16,2 23 4-16,1-2-4 0,-3-21 4 0,0 0-4 16,2 20 4-16,-5 1-4 0,3-21 4 0,0 0-4 15,-2 23 4-15,4 1-4 0,-2-24 5 0,0 0-5 0,3 21 5 16,-1-6-5-16,-2-15 5 0,0 0-5 0,-2 12 6 16,0-1-6-16,2-11 4 0,0 0-4 0,2 7 5 15,-2-7-5-15,0 0 5 0,0 0-5 0,5 10 5 16,-5-10-5-16,0 0 4 0,0 0-4 0,2 10 5 15,-2-10-5-15,0 0 5 0,0 0-5 0,4 9 5 16,-4-9-5-16,0 0 5 0,0 0-5 0,0 0 6 16,7 4-6-16,-7-4 5 0,0 0-5 0,12 6 6 15,20 8-6-15,-32-14 7 0,0 0-7 0,42 16 8 16,4-4-8-16,-46-12 8 0,0 0-8 0,46 7 8 16,-4-4-8-16,-42-3 7 0,0 0-7 0,37 2 7 15,2 0-7-15,-39-2 8 0,0 0-8 0,44 0 8 0,6-2-8 16,-50 2 8-16,0 0-8 0,47-2 9 0,-6 2-9 15,-41 0 8-15,0 0-8 0,39 0 9 0,5-1-9 16,-44 1 8-16,0 0-8 0,37-4 8 0,-18 2-8 16,-19 2 8-16,0 0-8 0,11 0 8 0,-4 0-8 15,-7 0 8-15,0 0-8 0,0 0 8 0,9 0-8 16,-9 0 8-16,0 0-8 0,0 0 8 0,0 0-8 0,0 0 7 16,0 0-7-16,0 0 7 0,0 0-7 0,0 0 5 15,0 0-5-15,7-5 6 0,-7 5-6 0,0 0 3 16,0 0-3-16,0 0 4 0,-7 0-4 0,7 0 2 0,0 0-2 15,-11 2 2-15,-8-2-2 0,19 0 0 0,0 0 0 16,-30 0 1-16,-9 0-1 0,39 0 0 0,0 0 0 16,-41 0 0-16,-1-3 0 0,42 3 0 0,0 0 0 15,-46-4 0-15,2 2 0 0,44 2-1 0,0 0 1 16,-39-3 0-16,4-2 0 0,35 5-1 0,0 0 1 0,-32-7-1 16,4-2 1-16,28 9-2 0,0 0 2 0,-28-10-2 15,1 5 2-15,27 5-1 0,0 0 1 0,-25-6-1 16,-1-1 1-16,26 7-1 0,0 0 1 0,-28-7 0 15,-2 1 0-15,30 6 0 0,0 0 0 0,-28-13 0 16,6-7 0-16,22 20 0 0,0 0 0 0,-17-21 0 16,3 5 0-16,14 16 0 0,0 0 0 0,-13-20 0 15,1-10 0-15,12 30 0 0,0 0 0 0,-14-33 0 16,0-7 0-16,14 40 0 0,0 0 0 0,-14-43 0 16,0-4 0-16,14 47 0 0,0 0 0 0,-13-48 0 15,4-2 0-15,9 50 0 0,0 0 0 0,-10-61 0 0,-3-10 0 16,13 71 0-16,0 0 0 0,-12-76 1 0,2-5-1 15,10 81 2-15,0 0-2 0,-11-87 2 0,-1-10-2 16,12 97 2-16,0 0-2 0,-13-93 2 0,1 5-2 16,12 88 3-16,0 0-3 0,-12-87 3 0,-4-10-3 15,16 97 3-15,0 0-3 0,-18-97 3 0,-1 13-3 16,19 84 2-16,0 0-2 0,-22-84 3 0,-4 5-3 16,26 79 2-16,0 0-2 0,-32-80 3 0,-1-6-3 0,33 86 1 15,0 0-1-15,-32-85 2 0,2 5-2 0,30 80 0 16,0 0 0-16,-26-78 1 0,1 4-1 0,25 74 0 15,0 0 0-15,-20-76 1 0,5-7-1 0,15 83 0 0,0 0 0 16,-13-85 0-16,3 4 0 0,10 81 0 0,0 0 0 16,-6-80 0-16,1 7 0 0,5 73 0 0,0 0 0 15,-3-76 1-15,3-5-1 0,0 81 0 0,0 0 0 16,3-85 1-16,1 2-1 0,-4 83 0 0,0 0 0 16,5-83 1-16,0 2-1 0,-5 81 0 0,0 0 0 0,9-73 1 15,0 11-1-15,-9 62 0 0,0 0 0 0,10-52 0 16,4 8 0-16,-14 44 0 0,0 0 0 0,15-38 0 15,-1 6 0-15,-14 32-1 0,0 0 1 0,16-39 0 16,3-4 0-16,-19 43-1 0,0 0 1 0,23-48 0 16,3-9 0-16,-26 57-1 0,0 0 1 0,30-57 0 15,6 1 0-15,-36 56-2 0,0 0 2 0,33-48-2 16,-5 11 2-16,-28 37-3 0,0 0 3 0,27-33-2 16,-4 4 2-16,-23 29-4 0,0 0 4 0,21-24-3 15,-3 5 3-15,-18 19-4 0,0 0 4 0,21-21-4 0,7-1 4 16,-28 22-5-16,0 0 5 0,30-21-5 0,-2 3 5 15,-28 18-7-15,0 0 7 0,32-15-7 0,8-1 7 16,-40 16-8-16,0 0 8 0,52-12-7 0,9 7 7 16,-61 5-7-16,0 0 7 0,62-3-6 0,-9-1 6 15,-53 4-6-15,0 0 6 0,39-3-5 0,-11 1 5 16,-28 2-5-16,0 0 5 0,21-2-4 0,-3 0 4 16,-18 2-4-16,0 0 4 0,12-3-3 0,-5 3 3 0,-7 0-4 15,0 0 4-15,0 0-4 0,0 0 4 0,0 0-4 16,0 0 4-16,7 0-3 0,-7 0 3 0,0 0-4 15,0 0 4-15,0 0-4 0,7 0 4 0,-7 0-4 0,0 0 4 16,0 0-3-16,7-2 3 0,-7 2-4 0,0 0 4 16,0 0-4-16,7-7 4 0,-7 7-5 0,0 0 5 15,0 0-4-15,0 0 4 0,0 0-5 0,0 0 5 16,0 0-5-16,-12 6 5 0,12-6-6 0,0 0 6 16,-17 3-6-16,-5 2 6 0,22-5-6 0,0 0 6 0,-24 11-6 15,-1 1 6-15,25-12-7 0,0 0 7 0,-27 17-6 16,-4 4 6-16,31-21-7 0,0 0 7 0,-41 22-7 15,-5-1 7-15,46-21-9 0,0 0 9 0,-49 19-8 16,0 2 8-16,49-21-9 0,0 0 9 0,-46 17-9 16,7 2 9-16,39-19-9 0,0 0 9 0,-35 14-9 15,3 0 9-15,32-14-7 0,0 0 7 0,-30 15-7 16,3 3 7-16,27-18-7 0,0 0 7 0,-24 20-7 16,-5 1 7-16,29-21-6 0,0 0 6 0,-31 28-6 15,-5 5 6-15,36-33-6 0,0 0 6 0,-35 40-6 16,0 1 6-16,35-41-5 0,0 0 5 0,-35 49-5 0,3 3 5 15,32-52-6-15,0 0 6 0,-28 55-5 0,6-5 5 16,22-50-5-16,0 0 5 0,-15 49-4 0,2 1 4 16,13-50-4-16,0 0 4 0,-10 57-4 0,3 9 4 15,7-66-3-15,0 0 3 0,-4 69-2 0,4 5 2 16,0-74-2-16,0 0 2 0,4 78-2 0,-1 3 2 16,-3-81-2-16,0 0 2 0,7 89-1 0,4-3 1 0,-11-86-2 15,0 0 2-15,10 90-1 0,6 0 1 0,-16-90-1 16,0 0 1-16,20 90-1 0,3 7 1 0,-23-97-1 15,0 0 1-15,26 95 0 0,0-12 0 0,-26-83 0 16,0 0 0-16,29 83 0 0,1 2 0 0,-30-85 0 16,0 0 0-16,30 85 0 0,-6 0 0 0,-24-85 0 0,0 0 0 15,25 78 0-15,-2-9 0 0,-23-69 0 0,0 0 0 16,21 69 0-16,0 2 0 0,-21-71 0 0,0 0 0 16,20 73 1-16,-10-4-1 0,-10-69 0 0,0 0 0 15,9 71 1-15,0 3-1 0,-9-74 1 0,0 0-1 0,11 77 1 16,-1 7-1-16,-10-84 1 0,0 0-1 0,11 85 2 15,-1-5-2-15,-10-80 2 0,0 0-2 0,9 81 2 16,-5 0-2-16,-4-81 2 0,0 0-2 0,0 78 2 16,0 11-2-16,0-89 2 0,0 0-2 0,3 89 2 15,1 0-2-15,-4-89 2 0,0 0-2 0,3 91 3 16,1 6-3-16,-4-97 2 0,0 0-2 0,5 82 2 16,6-18-2-16,-11-64 4 0,0 0-4 0,12 48 4 15,-3-17-4-15,-9-31 2 0,0 0-2 0,21 25 3 16,20-1-3-16,-41-24 2 0,0 0-2 0,52 24 3 0,8-5-3 15,-60-19 3-15,0 0-3 0,62 14 3 0,-5-4-3 16,-57-10 4-16,0 0-4 0,54 9 5 0,-1-2-5 16,-53-7 6-16,0 0-6 0,44 7 7 0,-12-2-7 15,-32-5 8-15,0 0-8 0,25 3 9 0,-6-1-9 16,-19-2 10-16,0 0-10 0,14 0 11 0,-1 0-11 16,-13 0 6-16,0 0-6 0,12 4 7 0,2-1-7 15,-14-3 0-15,0 0 0 0,9 2 1 0,-9-2-1 16,0 0-1884-16</inkml:trace>
  <inkml:trace contextRef="#ctx0" brushRef="#br0" timeOffset="87253.99">27242 14609 1827 0,'0'0'0'0,"0"0"0"15,-8 0 0-15,8 0 8 0,0 0-8 0,0 0 8 16,0 0-8-16,0 0 14 0,0 0-14 0,0 14 15 16,4 5-15-16,-4-19-1 0,0 0 1 0,-4 21-1 15,-10-4 1-15,0 1-1343 0</inkml:trace>
  <inkml:trace contextRef="#ctx0" brushRef="#br0" timeOffset="95242.69">27369 14756 1222 0,'0'0'0'15,"0"0"0"-15,0 0 0 0,0 0 0 0,0 0 0 16,3-27 0-16,4 6 0 0,-7 21-6 0,0 0 6 16,9-21-6-16,5 4 6 0,0 0-848 0</inkml:trace>
  <inkml:trace contextRef="#ctx0" brushRef="#br0" timeOffset="96567.92">27234 14210 1715 0,'0'0'0'15,"0"0"0"-15,0 0 0 0,0 0 99 0,0 0-99 16,0 0 99-16,0 0-99 0,0 0 68 0,0 0-68 0,0-7 68 16,0 7-68-16,0 0 99 0,0 0-99 0,0 0 100 15,0 0-100-15,0 0 73 0,0 0-73 0,0 0 74 16,0 0-74-16,0 0 56 0,0 0-56 0,0 7 57 16,0-7-57-16,0 0 51 0,0 0-51 0,8 5 51 15,2-5-51-15,-10 0 43 0,0 0-43 0,25-4 43 16,17 1-43-16,-42 3 34 0,0 0-34 0,53-4 35 15,7 4-35-15,-60 0 33 0,0 0-33 0,69 0 33 16,10-1-33-16,-79 1 41 0,0 0-41 0,92-5 41 16,21-2-41-16,-113 7 41 0,0 0-41 0,123-7 41 15,10 1-41-15,-133 6 51 0,0 0-51 0,134-8 51 16,-4 1-51-16,-130 7 44 0,0 0-44 0,131-7 44 0,1 0-44 16,-132 7 33-16,0 0-33 0,132-5 33 0,-10 3-33 15,-122 2 27-15,0 0-27 0,125 0 27 0,4 0-27 16,-129 0 30-16,0 0-30 0,123 0 30 0,-13 2-30 15,-110-2 25-15,0 0-25 0,102 5 25 0,-14 2-25 16,-88-7 24-16,0 0-24 0,76 7 25 0,-19-2-25 16,-57-5 22-16,0 0-22 0,40 4 22 0,-12-1-22 15,-28-3 20-15,0 0-20 0,22 3 20 0,-7 1-20 0,-15-4 18 16,0 0-18-16,13 3 19 0,-4-1-19 0,-9-2 15 16,0 0-15-16,0 0 16 0,8 0-16 0,-8 0 13 0,0 0-13 15,0 0 14-15,0 0-14 0,0 0 12 0,0 0-12 16,0 0 12-16,-26-9-12 0,26 9 10 0,0 0-10 15,-42-10 11-15,-17-2-11 0,59 12 11 0,0 0-11 16,-68-14 12-16,-15-1-12 0,83 15 11 0,0 0-11 16,-96-16 11-16,-11 4-11 0,107 12 7 0,0 0-7 0,-113-11 8 15,-7 5-8-15,120 6 6 0,0 0-6 0,-122-11 6 16,-6 6-6-16,128 5 4 0,0 0-4 0,-127-2 5 16,0 4-5-16,127-2 2 0,0 0-2 0,-126 5 3 15,-2 2-3-15,128-7 1 0,0 0-1 0,-124 10 2 16,6 4-2-16,118-14 2 0,0 0-2 0,-109 18 2 15,8 4-2-15,101-22 0 0,0 0 0 0,-90 21 1 16,16 1-1-16,74-22 0 0,0 0 0 0,-56 23 0 16,11-4 0-16,45-19-1 0,0 0 1 0,-31 12 0 15,13-7 0-15,18-5-2 0,0 0 2 0,-9 4-2 16,9-4 2-16,0 0-4 0,0 0 4 0,0 0-3 0,-5 7 3 16,5-7-6-16,0 0 6 0,0 0-5 0,0 0 5 15,0 0-7-15,0 0 7 0,0 0-6 0,0 0 6 16,0 0-7-16,0 0 7 0,25 0-7 0,20 5 7 15,-45-5-8-15,0 0 8 0,64 5-7 0,22-2 7 16,-86-3-5-16,0 0 5 0,103-1-5 0,15-3 5 16,-118 4-2-16,0 0 2 0,134-7-2 0,14-3 2 15,-148 10-1-15,0 0 1 0,155-7 0 0,8 0 0 0,-163 7 0 16,0 0 0-16,162-5 0 0,-7-2 0 0,-155 7 2 16,0 0-2-16,139-5 2 0,-13 5-2 0,-126 0 4 0,0 0-4 15,106 2 5-15,-9 1-5 0,-97-3 6 16,0 0-6-16,77 3 6 0,-27 1-6 0,-50-4 7 0,0 0-7 15,31 2 7-15,-8-4-7 0,-23 2 6 0,0 0-6 16,16-4 6-16,-5 4-6 0,-11 0 6 0,0 0-6 16,7 0 6-16,-7 0-6 0,0 0 5 0,0 0-5 15,-7-1 6-15,-22-6-6 0,29 7 4 0,0 0-4 0,-42-5 5 16,-18 5-5-16,60 0 3 0,0 0-3 0,-74 5 4 16,-16-3-4-16,90-2 1 0,0 0-1 0,-100 6 1 15,-17 7-1-15,117-13 0 0,0 0 0 0,-123 15 0 16,-13-1 0-16,136-14 0 0,0 0 0 0,-136 17 0 15,-3 1 0-15,139-18-2 0,0 0 2 0,-140 24-2 16,-1 4 2-16,141-28-4 0,0 0 4 0,-132 27-4 16,5-3 4-16,127-24-7 0,0 0 7 0,-111 19-7 15,17-3 7-15,94-16-13 0,0 0 13 0,-74 12-12 16,25-5 12-16,49-7-16 0,0 0 16 0,-32 4-16 0,18-3 16 16,14-1-24-16,0 0 24 0,0 0-24 0,2-7 24 15,-2 7-36-15,0 0 36 0,23-20-36 0,21-22 36 16,2 1-2634-16</inkml:trace>
  <inkml:trace contextRef="#ctx0" brushRef="#br0" timeOffset="98920.31">18168 17024 1591 0,'0'0'0'0,"0"0"0"0,0 0 0 16,0 0 51-16,0 0-51 0,0 0 51 0,-18-7-51 16,18 7 93-16,0 0-93 0,0 0 94 0,0 0-94 15,0 0 63-15,0 0-63 0,0 0 63 0,0 0-63 16,0 0 11-16,0 0-11 0,-12-7 12 0,0-4-12 16,12 11 5-16,0 0-5 0,-13-8 6 0,-1 4-6 15,0 1-1470-15</inkml:trace>
  <inkml:trace contextRef="#ctx0" brushRef="#br0" timeOffset="99934.73">18085 16994 1468 0,'0'0'0'0,"0"0"0"0,0 0 0 0,0 0 34 16,0 0-34-16,0 0 34 0,-7-2-34 0,7 2 61 16,0 0-61-16,-7-3 61 0,0 1-61 0,7 2 23 0,0 0-23 15,-7 0 23-15,-4 2-23 0,11-2 17 0,0 0-17 16,-10 2 17-16,1-2-17 0,9 0 20 0,0 0-20 16,-5 0 20-16,5 0-20 0,0 0 28 0,0 0-28 15,0 0 29-15,-9 0-29 0,9 0 37 0,0 0-37 0,0 0 38 16,10-4-38-16,-10 4 43 0,0 0-43 0,22-7 43 15,13 0-43-15,-35 7 42 0,0 0-42 0,55-5 43 16,27-5-43-16,-82 10 42 0,0 0-42 0,103-14 42 16,1-2-42-16,-104 16 62 0,0 0-62 0,109-14 63 15,8 2-63-15,-117 12 67 0,0 0-67 0,107-12 68 16,-3-2-68-16,-104 14 48 0,0 0-48 0,99-15 48 16,-2-2-48-16,-97 17 48 0,0 0-48 0,88-20 49 15,-14 5-49-15,-74 15 44 0,0 0-44 0,67-14 44 16,-14 4-44-16,-53 10 45 0,0 0-45 0,43-9 45 15,-15 2-45-15,-28 7 37 0,0 0-37 0,17-7 37 16,-4 2-37-16,-13 5 29 0,0 0-29 0,5-2 29 0,-5 2-29 16,0 0 19-16,0 0-19 0,0 0 20 0,0 0-20 15,0 0 7-15,0 0-7 0,-18-7 7 0,-24-6-7 16,42 13 1-16,0 0-1 0,-65-13 2 0,-27 3-2 16,92 10 0-16,0 0 0 0,-104-7 0 0,-9 5 0 15,113 2-1-15,0 0 1 0,-120 2 0 0,-16 3 0 16,136-5-3-16,0 0 3 0,-135 9-2 0,2 5 2 15,133-14-5-15,0 0 5 0,-130 17-4 0,5-1 4 0,125-16-6 16,0 0 6-16,-115 14-6 0,7-1 6 0,108-13-7 16,0 0 7-16,-100 11-6 0,6-6 6 0,94-5-6 15,0 0 6-15,-81 3-6 0,23 1 6 0,58-4-4 0,0 0 4 16,-39 3-4-16,18-1 4 0,21-2-2 0,0 0 2 16,-11 2-2-16,11-2 2 0,0 0-1 0,0 0 1 15,-7 0-1-15,7 0 1 0,0 0-1 0,0 0 1 0,14 1-1 16,20 3 1-16,-34-4-1 0,0 0 1 15,55 2 0-15,26-4 0 0,-81 2 0 0,0 0 0 0,95-4 0 16,13 1 0-16,-108 3 0 0,0 0 0 0,118-3 0 16,14-3 0-16,-132 6 1 0,0 0-1 0,139-8 2 15,3-3-2-15,-142 11 5 0,0 0-5 0,135-12 6 16,-13-2-6-16,-122 14 9 0,0 0-9 0,111-13 9 16,-7 0-9-16,-104 13 11 0,0 0-11 0,90-12 12 15,-17 0-12-15,-73 12 13 0,0 0-13 0,54-12 14 16,-26 7-14-16,-28 5 10 0,0 0-10 0,18-2 11 15,-9 2-11-15,-9 0 8 0,0 0-8 0,0 0 9 16,9 0-9-16,-9 0 3 0,0 0-3 0,0 0 4 0,-6 4-4 16,6-4 1-16,0 0-1 0,-31 5 2 0,-35 5-2 15,66-10 0-15,0 0 0 0,-86 11 0 0,-15 6 0 16,101-17-2-16,0 0 2 0,-112 19-1 0,-15 3 1 16,127-22-6-16,0 0 6 0,-138 30-5 0,2 4 5 15,136-34-14-15,0 0 14 0,-123 37-13 0,12-6 13 0,111-31-20 16,0 0 20-16,-97 33-20 0,15 1 20 15,82-34-21-15,0 0 21 0,-77 37-20 0,10-6 20 0,67-31-20 16,0 0 20-16,-50 24-20 0,24-10 20 0,26-14-15 16,0 0 15-16,-18 9-14 0,8-6 14 0,10-3-10 15,0 0 10-15,0 0-9 0,24-7 9 0,-24 7-7 0,0 0 7 16,43-12-7-16,27-10 7 0,-70 22-5 0,0 0 5 16,94-32-5-16,13-7 5 0,-107 39-1 0,0 0 1 15,119-42 0-15,-5-1 0 0,-114 43 1 0,0 0-1 16,106-40 1-16,-14 9-1 0,-92 31 5 0,0 0-5 0,76-26 5 15,-27 7-5-15,-49 19 11 0,0 0-11 0,35-12 12 16,-15 8-12-16,-20 4 13 0,0 0-13 0,8 0 13 16,-8 0-13-16,0 0 9 0,0 0-9 0,0 0 9 15,-15-5-9-15,15 5 7 0,0 0-7 0,-41 0 7 16,-38 9-7-16,79-9 3 0,0 0-3 0,-113 17 4 16,-37 14-4-16,150-31 0 0,0 0 0 0,-164 42 0 15,0 10 0-15,-4 0-2123 0</inkml:trace>
  <inkml:trace contextRef="#ctx0" brushRef="#br0" timeOffset="104837.1">16618 15925 1267 0,'0'0'0'0,"0"0"0"0,0 0 0 0,0 0 50 0,0 0-50 15,0 0 50-15,0 0-50 0,0 0 89 0,0 0-89 16,0 0 89-16,0 0-89 0,0 0 75 0,0 0-75 16,0 0 76-16,0 0-76 0,0 0 42 0,0 0-42 15,0 0 42-15,0 0-42 0,0 0 27 0,0 0-27 0,0 0 27 16,0 0-27-16,0 0 22 0,0 0-22 15,0 0 23-15,0 0-23 0,0 0 22 0,0 0-22 16,0 0 22-16,0 0-22 0,0 0 22 0,0 0-22 0,0 0 22 16,0 0-22-16,0 0 22 0,0 0-22 0,0 0 23 15,0 0-23-15,0 0 26 0,0 0-26 0,0 0 26 16,0 0-26-16,0 0 25 0,0 0-25 0,0 0 26 16,0 0-26-16,0 0 25 0,0 0-25 0,0 0 26 15,0 0-26-15,0 0 24 0,0 0-24 0,0 0 25 16,0 0-25-16,0 0 22 0,0 0-22 0,0 0 22 0,0 0-22 15,0 0 20-15,0 0-20 0,0 0 20 0,0 0-20 16,0 0 18-16,0 0-18 0,0 0 19 0,0 0-19 16,0 0 16-16,0 0-16 0,0 0 16 0,0 0-16 15,0 0 15-15,0 0-15 0,0 0 16 0,0 0-16 16,0 0 15-16,0 0-15 0,0 0 16 0,0 0-16 16,0 0 15-16,0 0-15 0,0 0 16 0,0 0-16 15,0 0 13-15,0 0-13 0,0 0 14 0,0 0-14 16,0 0 14-16,0 0-14 0,0 0 14 0,0 0-14 0,0 0 11 15,0 0-11-15,0 0 11 0,0 0-11 0,0 0 10 16,0 0-10-16,0 0 10 0,0 0-10 0,0 0 8 16,0 0-8-16,0 0 8 0,0 0-8 0,0 0 6 0,0 0-6 15,0 0 6-15,0 0-6 0,0 0 5 0,0 0-5 16,0 0 5-16,0 0-5 0,0 0 4 0,0 0-4 16,0 0 4-16,0 0-4 0,0 0 2 0,0 0-2 15,0 0 2-15,0 0-2 0,0 0 0 0,0 0 0 0,0 0 1 16,0 0-1-16,0 0-1 0,0 0 1 0,0 0 0 15,-7-32 0-15,1 1-1896 0</inkml:trace>
  <inkml:trace contextRef="#ctx0" brushRef="#br0" timeOffset="107734.87">16693 16020 1513 0,'0'0'0'0,"0"0"0"16,0 0 0-16,0 0 25 0,0 0-25 0,0 0 26 15,0 0-26-15,0 0 53 0,0 0-53 0,0 0 54 16,0 0-54-16,0 0 57 0,0 0-57 0,0 0 58 16,0 0-58-16,0 0 35 0,0 0-35 0,0 0 35 15,0 0-35-15,0 0 34 0,0 0-34 0,0 0 35 16,0 0-35-16,0 0 34 0,0 0-34 0,0 0 34 15,0 0-34-15,0 0 33 0,0 0-33 0,0 0 34 16,0 0-34-16,0 0 27 0,0 0-27 0,0 0 28 16,0 0-28-16,0 0 25 0,0 0-25 0,0 0 26 0,0 0-26 15,0 0 25-15,0 0-25 0,0 0 25 0,0 0-25 16,0 0 22-16,0 0-22 0,0 0 22 0,0 0-22 16,0 0 18-16,0 0-18 0,-19-18 18 0,12 12-18 15,7 6 17-15,0 0-17 0,-9-9 17 0,0 2-17 16,9 7 16-16,0 0-16 0,0 0 16 0,-8-10-16 15,8 10 16-15,0 0-16 0,-11-11 16 0,-1-4-16 0,12 15 16 16,0 0-16-16,-16-16 16 0,3 6-16 0,13 10 16 16,0 0-16-16,-12-11 16 0,-9-4-16 0,21 15 14 15,0 0-14-15,-20-16 14 0,6 6-14 0,14 10 11 0,0 0-11 16,-17-7 11-16,-10-5-11 0,27 12 11 16,0 0-11-16,-26-11 12 0,-2 1-12 0,28 10 10 0,0 0-10 15,-32-9 11-15,4 2-11 0,28 7 11 0,0 0-11 16,-25-8 12-16,6 4-12 0,19 4 8 0,0 0-8 15,-25-7 8-15,-3 2-8 0,28 5 7 0,0 0-7 0,-36-7 8 16,-1-3-8-16,37 10 7 0,0 0-7 0,-37-7 8 16,-2-3-8-16,39 10 7 0,0 0-7 0,-37-6 7 15,0 3-7-15,37 3 7 0,0 0-7 0,-37-4 8 16,2 3-8-16,35 1 7 0,0 0-7 0,-41-7 8 16,1-5-8-16,40 12 7 0,0 0-7 0,-41-9 8 15,3 4-8-15,38 5 8 0,0 0-8 0,-39-2 8 16,3 0-8-16,36 2 6 0,0 0-6 0,-44-5 7 15,-3 0-7-15,47 5 6 0,0 0-6 0,-48-7 7 16,4 2-7-16,44 5 5 0,0 0-5 0,-42-2 6 16,3-3-6-16,39 5 3 0,0 0-3 0,-37-4 4 0,0 1-4 15,37 3 3-15,0 0-3 0,-36-3 3 0,5-1-3 16,31 4 2-16,0 0-2 0,-34-2 3 0,-10 1-3 16,44 1 2-16,0 0-2 0,-46-2 2 0,-7 2-2 15,53 0 2-15,0 0-2 0,-51 2 2 0,7-2-2 16,44 0 1-16,0 0-1 0,-40 1 2 0,2 5-2 15,38-6 1-15,0 0-1 0,-35 5 2 0,3-2-2 16,32-3 2-16,0 0-2 0,-31 4 2 0,-6 1-2 0,37-5 2 16,0 0-2-16,-41 7 2 0,-7 0-2 0,48-7 2 15,0 0-2-15,-56 8 3 0,-6 6-3 0,62-14 2 16,0 0-2-16,-63 16 2 0,5-2-2 0,58-14 3 0,0 0-3 16,-52 12 3-16,8 2-3 0,44-14 2 0,0 0-2 15,-46 15 3-15,-1 4-3 0,47-19 2 0,0 0-2 16,-50 21 3-16,-4 0-3 0,54-21 2 0,0 0-2 15,-51 14 2-15,1-2-2 0,50-12 2 0,0 0-2 16,-46 12 2-16,8 2-2 0,38-14 1 0,0 0-1 0,-41 15 2 16,-5 3-2-16,46-18 2 0,0 0-2 0,-42 17 2 15,8-5-2-15,34-12 2 0,0 0-2 0,-33 9 2 16,-3 3-2-16,36-12 2 0,0 0-2 0,-31 12 3 16,8-4-3-16,23-8 3 0,0 0-3 0,-18 11 4 15,-5 4-4-15,23-15 4 0,0 0-4 0,-23 16 4 16,6-4-4-16,17-12 4 0,0 0-4 0,-18 11 5 15,4-1-5-15,14-10 6 0,0 0-6 0,-18 17 7 16,-1 9-7-16,19-26 7 0,0 0-7 0,-18 24 7 16,9-6-7-16,9-18 7 0,0 0-7 0,-8 15 8 0,-8 6-8 15,16-21 6-15,0 0-6 0,-14 21 7 0,3-2-7 16,11-19 5-16,0 0-5 0,-9 15 6 0,0 1-6 16,9-16 4-16,0 0-4 0,-8 14 5 0,-3-4-5 15,11-10 6-15,0 0-6 0,-7 12 6 0,2 4-6 16,5-16 7-16,0 0-7 0,-9 21 8 0,4 5-8 15,5-26 6-15,0 0-6 0,-8 26 7 0,3-4-7 0,5-22 7 16,0 0-7-16,-3 21 7 0,1 1-7 0,2-22 6 16,0 0-6-16,-5 25 6 0,1-3-6 0,4-22 5 15,0 0-5-15,-3 31 5 0,1 12-5 0,2-43 5 16,0 0-5-16,-4 42 5 0,4-19-5 0,0-23 4 0,0 0-4 16,4 15 5-16,-4 2-5 0,0-17 3 0,0 0-3 15,2 23 4-15,3 3-4 0,-5-26 4 0,0 0-4 16,7 24 4-16,2-1-4 0,-9-23 3 15,0 0-3-15,9 19 4 0,-1-2-4 0,-8-17 3 0,0 0-3 16,11 17 3-16,3 4-3 0,-14-21 3 0,0 0-3 0,14 24 3 16,2 2-3-16,-16-26 4 0,0 0-4 0,18 26 4 15,1 0-4-15,-19-26 5 0,0 0-5 0,27 26 5 16,-1 3-5-16,-26-29 5 0,0 0-5 0,26 30 6 16,-1-6-6-16,-25-24 5 0,0 0-5 0,27 21 5 15,4 1-5-15,-31-22 5 0,0 0-5 0,36 23 6 16,1-1-6-16,-37-22 4 0,0 0-4 0,35 19 5 15,-7-5-5-15,-28-14 5 0,0 0-5 0,30 14 5 16,7 2-5-16,-37-16 5 0,0 0-5 0,41 14 6 16,-6-1-6-16,-35-13 4 0,0 0-4 0,37 14 5 0,0-2-5 15,-37-12 4-15,0 0-4 0,44 11 4 0,-1 1-4 16,-43-12 3-16,0 0-3 0,47 14 4 0,-1-2-4 16,-46-12 3-16,0 0-3 0,42 10 3 0,1-1-3 15,-43-9 2-15,0 0-2 0,42 8 3 0,-7 3-3 16,-35-11 1-16,0 0-1 0,37 9 2 0,7-6-2 15,-44-3 1-15,0 0-1 0,45 2 1 0,-3-1-1 16,-42-1 1-16,0 0-1 0,40 4 1 0,5-1-1 16,-45-3 3-16,0 0-3 0,42 4 3 0,2-1-3 0,-44-3 5 15,0 0-5-15,41 4 5 0,-6-1-5 0,-35-3 7 16,0 0-7-16,37 4 8 0,5-3-8 0,-42-1 8 16,0 0-8-16,44 0 8 0,6 0-8 0,-50 0 8 0,0 0-8 15,46 0 9-15,3 0-9 0,-49 0 4 0,0 0-4 16,48 2 5-16,-1 0-5 0,-47-2 2 0,0 0-2 15,48 2 3-15,3-4-3 0,-51 2 1 0,0 0-1 16,53-2 2-16,-5 0-2 0,-48 2 0 0,0 0 0 0,52-1 1 16,10-1-1-16,-62 2 0 0,0 0 0 0,65-2 0 15,-3 0 0-15,-62 2 0 0,0 0 0 0,55-1 0 16,-6-1 0-16,-49 2 0 0,0 0 0 0,55-5 0 16,7-4 0-16,-62 9 0 0,0 0 0 0,68-8 0 15,1 1 0-15,-69 7-1 0,0 0 1 0,67-7 0 16,-9 0 0-16,-58 7-1 0,0 0 1 0,55-5 0 15,-5-1 0-15,-50 6-1 0,0 0 1 0,42-5 0 16,6-3 0-16,-48 8-1 0,0 0 1 0,42-11-1 16,-2 1 1-16,-40 10-1 0,0 0 1 0,44-11-1 15,-1 1 1-15,-43 10-2 0,0 0 2 0,42-12-1 16,-5-4 1-16,-37 16-2 0,0 0 2 0,28-14-1 0,-3 4 1 16,-25 10-2-16,0 0 2 0,20-7-2 0,-10-2 2 15,-10 9-2-15,0 0 2 0,16-12-2 0,3-7 2 16,-19 19-2-16,0 0 2 0,27-20-1 0,-1-6 1 15,-26 26-1-15,0 0 1 0,23-23-1 0,-10 8 1 16,-13 15-1-16,0 0 1 0,12-18-1 0,0-4 1 16,-12 22-2-16,0 0 2 0,14-28-1 0,2-5 1 0,-16 33-2 15,0 0 2-15,18-33-2 0,1-3 2 0,-19 36-2 16,0 0 2-16,20-29-1 0,-6 11 1 0,-14 18-2 16,0 0 2-16,12-14-2 0,1-1 2 0,-13 15-3 0,0 0 3 15,8-19-2-15,-1-2 2 0,-7 21-3 0,0 0 3 16,7-26-3-16,-3-9 3 0,-4 35-4 0,0 0 4 15,5-41-4-15,-1-8 4 0,-4 49-4 0,0 0 4 16,5-48-3-16,-1 3 3 0,-4 45-4 0,0 0 4 16,0-42-4-16,-2 8 4 0,2 34-4 0,0 0 4 0,-2-31-4 15,2 6 4-15,0 25-4 0,0 0 4 16,0-20-3-16,0 2 3 0,0 18-5 0,0 0 5 0,-9-19-4 16,-3-7 4-16,12 26-5 0,0 0 5 0,-16-32-4 15,-2-7 4-15,18 39-5 0,0 0 5 0,-17-34-5 16,-1 3 5-16,18 31-6 0,0 0 6 0,-18-31-5 15,1-2 5-15,17 33-6 0,0 0 6 0,-20-35-5 16,-2 2 5-16,22 33-4 0,0 0 4 0,-27-33-4 16,-3 0 4-16,30 33-7 0,0 0 7 0,-32-31-6 15,-1 0 6-15,33 31-9 0,0 0 9 0,-39-29-8 16,-3 1 8-16,42 28-11 0,0 0 11 0,-59-28-10 0,-13 1 10 16,72 27-9-16,0 0 9 0,-81-30-9 0,0 11 9 15,81 19-8-15,0 0 8 0,-90-17-7 0,-11 10 7 16,101 7-5-16,0 0 5 0,-105-5-4 0,-1 6 4 15,106-1-10-15,0 0 10 0,-118 4-10 0,-8-4 10 16,126 0-20-16,0 0 20 0,-130-9-19 0,17-6 19 16,-2-6-2155-16</inkml:trace>
  <inkml:trace contextRef="#ctx0" brushRef="#br0" timeOffset="124666.29">18895 16636 1591 0,'0'0'0'0,"0"0"0"0,0 0 0 16,0 0 35-16,0 0-35 0,0 0 35 0,0 0-35 0,0 0 35 15,0 0-35-15,12 21 35 0,6 3-35 0,-18-24 10 16,0 0-10-16,23 33 11 0,-2 7-11 16,-21-40-7-16,0 0 7 0,12 50-6 0,-12 10 6 0,0 1-1245 15</inkml:trace>
  <inkml:trace contextRef="#ctx0" brushRef="#br0" timeOffset="126819.35">14483 17210 1603 0,'0'0'0'0,"0"0"0"15,0 0 0-15,0 0 9 0,0 0-9 0,0 0 9 16,0 0-9-16,0 0 33 0,0 0-33 0,0 0 33 0,0 0-33 16,0 0 75-16,0 0-75 0,0 0 75 0,0 0-75 15,0 0 72-15,0 0-72 0,0 0 72 0,0 0-72 16,0 0 64-16,0 0-64 0,0 0 64 0,0 0-64 15,0 0 55-15,0 0-55 0,44 7 55 0,2-8-55 16,-46 1 48-16,0 0-48 0,62 0 49 0,16 1-49 16,-78-1 40-16,0 0-40 0,90 0 41 0,8 0-41 15,-98 0 30-15,0 0-30 0,104-1 31 0,11-6-31 16,-115 7 23-16,0 0-23 0,116-11 23 0,1-1-23 0,-117 12 24 16,0 0-24-16,115-15 25 0,1-3-25 0,-116 18 17 15,0 0-17-15,113-17 17 0,-13 0-17 0,-100 17 18 0,0 0-18 16,94-16 19-16,-9 4-19 0,-85 12 15 0,0 0-15 15,74-14 16-15,-11-3-16 0,-63 17 13 0,0 0-13 16,53-16 14-16,-16 6-14 0,-37 10 12 0,0 0-12 16,30-7 12-16,-14 2-12 0,-16 5 11 0,0 0-11 0,9-2 11 15,-9 2-11-15,0 0 10 0,0 0-10 0,0 0 10 16,0 0-10-16,0 0 8 0,0 0-8 0,0 0 8 16,0 0-8-16,0 0 6 0,0 0-6 0,0 0 7 15,0 0-7-15,0 0 5 0,0 0-5 0,0 0 5 16,0 0-5-16,0 0 3 0,0 0-3 0,-25 4 3 15,-24 4-3-15,49-8 2 0,0 0-2 0,-71 12 2 16,-24 0-2-16,95-12 0 0,0 0 0 0,-108 14 1 16,-12 2-1-16,120-16 0 0,0 0 0 0,-125 17 0 15,-14 4 0-15,139-21-1 0,0 0 1 0,-134 22 0 16,5-1 0-16,129-21-1 0,0 0 1 0,-113 16-1 16,25-8 1-16,88-8-2 0,0 0 2 0,-69 6-2 0,23-1 2 15,46-5-3-15,0 0 3 0,-32 5-3 0,10 0 3 16,22-5-3-16,0 0 3 0,-15 4-3 0,7-4 3 15,8 0-3-15,0 0 3 0,0 0-2 0,0 0 2 16,0 0-3-16,0 0 3 0,0 0-2 0,0 0 2 16,0 0-2-16,0 0 2 0,0 0-1 0,0 0 1 15,0 0-1-15,0 0 1 0,23-2 0 0,28-5 0 16,-51 7 0-16,0 0 0 0,72-12 0 0,25-9 0 0,-97 21 0 16,0 0 0-16,109-22 0 0,4-3 0 0,-113 25-1 15,0 0 1-15,117-24 0 0,-4-2 0 0,-113 26-1 16,0 0 1-16,112-26-1 0,-7 0 1 0,-105 26-1 0,0 0 1 15,102-24 0-15,-2 0 0 0,-100 24 0 0,0 0 0 16,89-21 0-16,-12 2 0 0,-77 19 1 0,0 0-1 16,65-16 1-16,-13 3-1 0,-52 13 3 0,0 0-3 15,37-11 4-15,-13 4-4 0,-24 7 4 0,0 0-4 0,14-3 5 16,-5 1-5-16,-9 2 5 0,0 0-5 0,9 0 6 16,-9 0-6-16,0 0 5 0,0 0-5 0,0 0 5 15,0 0-5-15,0 0 5 0,0 0-5 0,0 0 6 16,0 0-6-16,0 0 4 0,0 0-4 0,0 0 5 15,0 0-5-15,0 0 2 0,0 0-2 0,0 0 2 16,0 0-2-16,0 0 0 0,0 0 0 0,0 0 1 16,0 0-1-16,0 0 0 0,0 0 0 0,0 0 0 15,0 0 0-15,0 0-1 0,0 0 1 0,0 0 0 16,0 0 0-16,0 0-3 0,0 0 3 0,0 0-2 16,0 0 2-16,0 0-5 0,0 0 5 0,-9 2-5 0,9-2 5 15,0 0-6-15,0 0 6 0,0 0-6 0,0 0 6 16,0 0-6-16,0 0 6 0,0 0-5 0,0 0 5 15,0 0-6-15,0 0 6 0,0 0-6 0,0 0 6 16,0 0-4-16,0 0 4 0,0 0-4 0,0 0 4 16,0 0-3-16,0 0 3 0,0 0-2 0,0 0 2 15,0 0-1-15,0 0 1 0,0 0-1 0,0 0 1 16,0 0-1-16,0 0 1 0,0 0 0 0,0 0 0 0,0 0 0 16,0 0 0-16,0 0 0 0,0 0 0 0,0 0 0 15,0 0 0-15,0 0 0 0,0 0 0 0,0 0 0 16,0 0 0-16,0 0 0 0,0 0 0 0,0 0 0 0,0 0 0 15,0 0 0-15,0 0 0 0,0 0 0 0,0 0 0 16,0 0 0-16,0 0 0 0,0 0 0 0,0 0 0 16,0 0 0-16,0 0 0 0,0 0 0 0,0 0 0 15,0 0 0-15,0 0 0 0,0 0 0 0,0 0 0 16,0 0 0-16,0 0 0 0,0 0 0 0,0 0 0 0,0 0 0 16,0 0 0-16,0 0 0 0,0 0 0 0,0 0 0 15,0 0 0-15,0 0 0 0,0 0 0 0,0 0 1 16,0 0-1-16,0 0 0 0,0 0 0 0,0 0 1 15,0 0-1-15,0 0 0 0,0 0 0 0,0 0 1 16,0 0-1-16,0 0 0 0,0 0 0 0,0 0 0 16,0 0 0-16,0 0 0 0,0 0 0 0,0 0 0 15,0 0 0-15,0 0 0 0,0 0 0 0,9 2 0 16,-9-2 0-16,0 0 0 0,0 0 0 0,0 0 0 16,0 0 0-16,0 0-1 0,0 0 1 0,0 0 0 0,0 0 0 15,0 0-1-15,0 0 1 0,0 0 0 0,0 0 0 16,0 0-1-16,0 0 1 0,0 0 0 0,0 0 0 15,0 0 0-15,0 0 0 0,0 0 0 0,0 0 0 16,0 0 0-16,0 0 0 0,0 0 0 0,0 0 0 16,0 0 0-16,0 0 0 0,0 0 0 0,0 0 0 15,0 0 0-15,0 0 0 0,0 0 1 0,0 0-1 16,0 0 1-16,0 0-1 0,0 0 1 0,0 0-1 0,0 0 2 16,0 0-2-16,0 0 2 0,0 0-2 15,0 0 2-15,0 0-2 0,0 0 2 0,0 0-2 0,0 0 2 16,0 0-2-16,0 0 3 0,0 0-3 0,0 0 2 0,0 0-2 15,0 0 3-15,0 0-3 0,0 0 2 0,0 0-2 16,0 0 2-16,0 0-2 0,0 0 2 0,0 0-2 16,0 0 2-16,0 0-2 0,0 0 2 0,0 0-2 15,0 0 2-15,0 0-2 0,0 0 1 0,0 0-1 16,0 0 2-16,0 0-2 0,0 0 1 0,0 0-1 0,0 0 2 16,0 0-2-16,0 0 2 0,0 0-2 0,0 0 2 15,0 0-2-15,0 0 2 0,0 0-2 0,0 0 2 16,0 0-2-16,0 0 2 0,0 0-2 0,0 0 3 15,0 0-3-15,0 0 3 0,0 0-3 0,0 0 3 16,0 0-3-16,0 0 3 0,0 0-3 0,0 0 3 16,0 0-3-16,0 0 2 0,0 0-2 0,0 0 3 15,0 0-3-15,0 0 1 0,0 0-1 0,0 0 2 16,0 0-2-16,0 0 0 0,0 0 0 0,0 0 1 16,0 0-1-16,0 0 0 0,0 0 0 0,0 0 0 15,0 0 0-15,0 0-2 0,0 0 2 0,0 0-1 0,9-18 1 16,-2 1-2061-16</inkml:trace>
  <inkml:trace contextRef="#ctx0" brushRef="#br0" timeOffset="136436.91">4440 7845 1804 0,'0'0'0'0,"0"0"0"0,0 0 0 16,0 0 84-16,0 0-84 0,0 0 84 0,0 0-84 16,0 0 134-16,0 0-134 0,0 0 134 0,0 0-134 15,0 0 97-15,0 0-97 0,0 0 98 0,0 0-98 16,0 0 42-16,0 0-42 0,0 0 42 0,0 0-42 15,0 0 27-15,0 0-27 0,0 0 27 0,0 0-27 16,0 0 20-16,0 0-20 0,0 0 20 0,0 0-20 0,0 0 13 16,0 0-13-16,0 0 14 0,0 0-14 0,0 0 11 15,0 0-11-15,0 0 12 0,28 5-12 0,-28-5 8 16,0 0-8-16,26-4 9 0,15 3-9 0,-41 1 7 16,0 0-7-16,49-7 7 0,10-2-7 0,-59 9 5 0,0 0-5 15,63-9 6-15,9-3-6 0,-72 12 3 0,0 0-3 16,69-15 4-16,-2-6-4 0,-67 21 4 0,0 0-4 0,73-23 5 15,4 6-5-15,-77 17 4 0,0 0-4 0,85-19 4 16,1 2-4-16,-86 17 5 0,0 0-5 0,90-12 6 16,-9-4-6-16,-81 16 6 0,0 0-6 0,81-12 7 15,6 3-7-15,-87 9 7 0,0 0-7 0,90-8 7 16,-5 4-7-16,-85 4 7 0,0 0-7 16,86-3 7-16,0-1-7 0,-86 4 7 0,0 0-7 0,90-1 7 15,0 1-7-15,-90 0 7 0,0 0-7 0,87 3 8 16,-11 2-8-16,-76-5 5 0,0 0-5 0,74 7 5 15,2 2-5-15,-76-9 4 0,0 0-4 0,75 8 4 16,8-1-4-16,-83-7 3 0,0 0-3 0,85 9 4 16,-7 3-4-16,-78-12 3 0,0 0-3 0,81 12 3 0,3-3-3 15,-84-9 4-15,0 0-4 0,87 5 4 0,-3 2-4 16,-84-7 7-16,0 0-7 0,83 3 8 0,-7-1-8 16,-76-2 8-16,0 0-8 0,74 7 8 0,7-3-8 15,-81-4 8-15,0 0-8 0,85 3 9 0,-4-1-9 16,-81-2 8-16,0 0-8 0,85 3 9 0,1-3-9 15,-86 0 8-15,0 0-8 0,87-3 9 0,3-1-9 16,-90 4 7-16,0 0-7 0,95-1 7 0,-2-3-7 0,-93 4 6 16,0 0-6-16,105-7 6 0,7-1-6 0,-112 8 5 15,0 0-5-15,110-6 5 0,-10 8-5 0,-100-2 5 16,0 0-5-16,103 7 5 0,1-4-5 0,-104-3 3 0,0 0-3 16,104 4 3-16,-4-8-3 0,-100 4 3 0,0 0-3 15,106-3 4-15,3 3-4 0,-109 0 4 0,0 0-4 16,105 0 4-16,-7 0-4 0,-98 0 4 0,0 0-4 15,96-3 5-15,-5-3-5 0,-91 6 4 0,0 0-4 16,97-3 4-16,-1-2-4 0,-96 5 5 0,0 0-5 0,95-4 5 16,-5 1-5-16,-90 3 4 0,0 0-4 0,81-4 4 15,5 3-4-15,-86 1 3 0,0 0-3 0,81-4 4 16,-12 1-4-16,-69 3 3 0,0 0-3 0,62-4 3 16,-20 1-3-16,-42 3 2 0,0 0-2 0,32-2 3 15,-11-1-3-15,-21 3 2 0,0 0-2 0,11 0 3 16,-11 0-3-16,0 0 2 0,0 0-2 0,7 3 2 15,-7-3-2-15,0 0 2 0,0 0-2 0,0 0 2 16,0 0-2-16,0 0 1 0,0 0-1 0,0 0 2 16,0 0-2-16,0 0 2 0,0 0-2 0,-27 0 2 0,-36-12-2 15,63 12 2-15,0 0-2 0,-81-12 2 0,-14 3-2 16,95 9 1-16,0 0-1 0,-99-3 1 0,-2-1-1 16,101 4 0-16,0 0 0 0,-104 0 1 0,-16-3-1 15,120 3 0-15,0 0 0 0,-130-2 0 0,-11 0 0 16,141 2-1-16,0 0 1 0,-149 2 0 0,-4 3 0 15,153-5-1-15,0 0 1 0,-162 5-1 0,-8 2 1 16,170-7-1-16,0 0 1 0,-174 6-1 0,-3-5 1 0,177-1-2 16,0 0 2-16,-174 0-2 0,6 0 2 0,168 0-2 15,0 0 2-15,-155 5-1 0,3-1 1 0,152-4-2 16,0 0 2-16,-150 2-1 0,-3 1 1 0,153-3-2 0,0 0 2 16,-159 4-2-16,6-1 2 0,153-3-2 0,0 0 2 15,-154 2-2-15,4-2 2 0,150 0-2 0,0 0 2 16,-153 1-1-16,1 5 1 0,152-6-2 0,0 0 2 15,-146 0-1-15,6 0 1 0,140 0-2 0,0 0 2 16,-127 0-1-16,14 3 1 0,113-3-2 0,0 0 2 0,-102-3-1 16,16-1 1-16,86 4-2 0,0 0 2 0,-81-2-2 15,5 2 2-15,76 0-2 0,0 0 2 0,-51-1-2 16,19-1 2-16,32 2-2 0,0 0 2 0,-18-3-1 16,4 6 1-16,14-3-2 0,0 0 2 0,-12 2-1 15,12-2 1-15,0 0-2 0,0 0 2 0,-9 1-1 16,9-1 1-16,0 0-1 0,0 0 1 0,-5-3-1 15,5 3 1-15,0 0-2 0,0 0 2 0,5 2-2 16,30 5 2-16,-35-7-3 0,0 0 3 0,51 3-2 16,16-1 2-16,-67-2-4 0,0 0 4 0,76 2-4 15,5 3 4-15,-81-5-6 0,0 0 6 0,87 3-6 0,13-1 6 16,-100-2-7-16,0 0 7 0,108 2-7 0,-1-1 7 16,-107-1-8-16,0 0 8 0,119 4-7 0,6-1 7 15,-125-3-7-15,0 0 7 0,130 4-6 0,-3 1 6 16,-127-5-4-16,0 0 4 0,127 3-3 0,9 1 3 15,-136-4-2-15,0 0 2 0,145 5-2 0,3-5 2 16,-148 0-1-16,0 0 1 0,146 0 0 0,-3 0 0 16,-143 0-1-16,0 0 1 0,141 4 0 0,2-3 0 0,-143-1-1 15,0 0 1-15,147 4-1 0,1-1 1 0,-148-3-2 16,0 0 2-16,148 5-1 0,2 2 1 0,-150-7-1 16,0 0 1-16,148 6-1 0,-3-6 1 0,-145 0-1 0,0 0 1 15,144 0 0-15,1 3 0 0,-145-3 0 16,0 0 0-16,136 3 0 0,-6-3 0 0,-130 0 0 0,0 0 0 15,126 0 0-15,9 0 0 0,-135 0 0 0,0 0 0 16,127 4 0-16,-14-4 0 0,-113 0 0 0,0 0 0 16,113 2 1-16,5-4-1 0,-118 2 0 0,0 0 0 0,117 0 1 15,-10-4-1-15,-107 4 0 0,0 0 0 0,105 0 1 16,-16 4-1-16,-89-4 0 0,0 0 0 0,87 2 1 16,-18-2-1-16,-69 0 0 0,0 0 0 0,54 0 1 15,-10 1-1-15,-44-1 0 0,0 0 0 0,32 2 1 16,-12 2-1-16,-20-4 1 0,0 0-1 0,16 0 1 15,-8 3-1-15,-8-3 1 0,0 0-1 0,0 0 1 16,7 0-1-16,-7 0 2 0,0 0-2 0,0 0 2 16,0 0-2-16,0 0 1 0,0 0-1 0,9 0 2 15,-9 0-2-15,0 0 1 0,0 0-1 0,0 0 1 0,0 0-1 16,0 0 0-16,0 0 0 0,-32 16 0 0,-31 10 0 16,63-26 0-16,0 0 0 0,-86 19 0 0,-33-19 0 15,6 0-2154-15</inkml:trace>
  <inkml:trace contextRef="#ctx0" brushRef="#br0" timeOffset="139803.81">19352 7881 1569 0,'0'0'0'0,"0"0"0"15,0 0 0-15,0 0 36 0,0 0-36 0,0 0 37 16,0 0-37-16,0 0 75 0,0 0-75 0,0 0 75 0,0 0-75 15,0 0 53-15,0 0-53 0,0 0 53 0,0 0-53 16,0 0 20-16,0 0-20 0,0 0 21 0,0 0-21 16,0 0 12-16,0 0-12 0,0 0 13 0,0 0-13 15,0 0 8-15,0 0-8 0,0 0 9 0,0 0-9 16,0 0 7-16,0 0-7 0,0 0 8 0,-4-19-8 16,4 19 7-16,0 0-7 0,0 0 8 0,0 0-8 15,0 0 9-15,0 0-9 0,20-5 9 0,25 1-9 16,-45 4 10-16,0 0-10 0,62-7 11 0,12 6-11 0,-74 1 12 15,0 0-12-15,80-4 12 0,1-1-12 0,-81 5 11 16,0 0-11-16,81-3 12 0,4-1-12 0,-85 4 14 0,0 0-14 16,89-7 15-16,7-7-15 0,-96 14 17 0,0 0-17 15,98-12 17-15,-2 4-17 0,-96 8 17 0,0 0-17 16,100-7 17-16,10-6-17 0,-110 13 21 0,0 0-21 16,109-12 22-16,0 0-22 0,-109 12 23 0,0 0-23 0,106-8 23 15,0 4-23-15,-106 4 28 0,0 0-28 16,104 0 29-16,-5 4-29 0,-99-4 25 0,0 0-25 0,102 5 25 15,4 3-25-15,-106-8 20 0,0 0-20 0,106 11 20 16,-4-3-20-16,-102-8 16 0,0 0-16 0,104 7 17 16,11 2-17-16,-115-9 13 0,0 0-13 0,113 9 14 15,0-4-14-15,-113-5 12 0,0 0-12 0,113 10 12 16,1-1-12-16,-114-9 11 0,0 0-11 0,113 7 11 16,-9 2-11-16,-104-9 8 0,0 0-8 0,104 8 9 15,4-3-9-15,-108-5 8 0,0 0-8 0,107 7 8 16,1-2-8-16,-108-5 9 0,0 0-9 0,104 2 10 0,2 0-10 15,-106-2 10-15,0 0-10 0,109 3 11 16,6 1-11-16,-115-4 10 0,0 0-10 0,118 3 11 0,2 3-11 16,-120-6 12-16,0 0-12 0,118 0 12 0,-8 0-12 15,-110 0 11-15,0 0-11 0,114 0 11 0,10 0-11 16,-124 0 10-16,0 0-10 0,123-4 11 0,-6 2-11 16,-117 2 10-16,0 0-10 0,109 2 10 0,-1 5-10 15,-108-7 8-15,0 0-8 0,104 9 8 0,-6-6-8 16,-98-3 7-16,0 0-7 0,108 0 8 0,10 4-8 0,-118-4 6 15,0 0-6-15,120 5 6 0,-7 0-6 0,-113-5 6 16,0 0-6-16,113 3 7 0,2-3-7 0,-115 0 5 16,0 0-5-16,114 0 6 0,-11 0-6 0,-103 0 4 0,0 0-4 15,97-5 5-15,-2-7-5 0,-95 12 4 0,0 0-4 16,92-15 5-16,-1-5-5 0,-91 20 3 0,0 0-3 16,94-17 3-16,3-2-3 0,-97 19 2 0,0 0-2 15,99-17 2-15,1-7-2 0,-100 24 4 0,0 0-4 16,92-21 4-16,-13 5-4 0,-79 16 4 0,0 0-4 0,74-12 5 15,-7 3-5-15,-67 9 5 0,0 0-5 0,55-8 6 16,-16 6-6-16,-39 2 4 0,0 0-4 0,26-2 4 16,-10 2-4-16,-16 0 2 0,0 0-2 0,11 0 3 15,-11 0-3-15,0 0 0 0,0 0 0 0,8 0 1 16,-8 0-1-16,0 0 0 0,0 0 0 0,2 12 0 16,-18 21 0-16,16-33-1 0,0 0 1 0,-44 37-1 15,-40 3 1-15,1-2-2079 0</inkml:trace>
  <inkml:trace contextRef="#ctx0" brushRef="#br0" timeOffset="148819.23">19323 8661 1681 0,'0'0'0'0,"0"0"0"0,0 0 0 0,0 0 57 0,0 0-57 15,0 0 58-15,0 0-58 0,0 0 101 0,0 0-101 16,0 0 102-16,0 0-102 0,0 0 62 0,0 0-62 15,0 0 62-15,0 0-62 0,0 0 26 0,0 0-26 16,0 0 26-16,0 0-26 0,0 0 15 0,0 0-15 0,0 0 16 16,0 0-16-16,0 0 10 0,0 0-10 15,0 0 11-15,0 0-11 0,0 0 7 0,0 0-7 0,36 16 8 16,-5-14-8-16,-31-2 6 0,0 0-6 0,41 3 6 16,8 1-6-16,-49-4 6 0,0 0-6 0,53 0 6 15,9-4-6-15,-62 4 8 0,0 0-8 0,67-3 9 16,2-2-9-16,-69 5 9 0,0 0-9 0,79-6 9 15,11 5-9-15,-90 1 10 0,0 0-10 0,95-2 11 16,10 2-11-16,-105 0 12 0,0 0-12 0,107-4 12 16,2 1-12-16,-109 3 13 0,0 0-13 0,113-3 14 15,-3 4-14-15,-110-1 16 0,0 0-16 0,111 5 16 16,-2-1-16-16,-109-4 13 0,0 0-13 0,111 3 13 0,2 8-13 16,-113-11 13-16,0 0-13 0,111 10 13 0,0 2-13 15,-111-12 10-15,0 0-10 0,108 14 11 0,0 5-11 16,-108-19 9-16,0 0-9 0,105 19 10 0,-2 2-10 15,-103-21 6-15,0 0-6 0,100 21 6 0,-3-6-6 16,-97-15 6-16,0 0-6 0,94 12 6 0,-4-3-6 16,-90-9 7-16,0 0-7 0,83 9 8 0,-4 1-8 0,-79-10 9 15,0 0-9-15,74 10 9 0,-5 1-9 0,-69-11 9 16,0 0-9-16,56 5 10 0,-6 2-10 0,-50-7 7 16,0 0-7-16,49 3 8 0,9 6-8 0,-58-9 7 15,0 0-7-15,60 4 8 0,6-3-8 0,-66-1 6 0,0 0-6 16,68 0 7-16,-6 0-7 0,-62 0 5 0,0 0-5 15,53 4 5-15,-11-4-5 0,-42 0 5 0,0 0-5 16,43 0 6-16,10 0-6 0,-53 0 5 0,0 0-5 16,56 0 6-16,1 3-6 0,-57-3 5 0,0 0-5 15,58 0 5-15,-2 0-5 0,-56 0 5 0,0 0-5 0,55-3 6 16,-9-2-6-16,-46 5 5 0,0 0-5 0,39-2 6 16,-8 0-6-16,-31 2 5 0,0 0-5 0,32 0 5 15,3 4-5-15,-35-4 6 0,0 0-6 0,34 0 7 16,-1-4-7-16,-33 4 7 0,0 0-7 0,32-7 7 15,0 5-7-15,-32 2 7 0,0 0-7 0,26 0 7 16,-8 2-7-16,-18-2 5 0,0 0-5 0,12 0 5 16,-3 0-5-16,-9 0 4 0,0 0-4 0,0 0 4 15,9 0-4-15,-9 0 2 0,0 0-2 0,0 0 3 16,0 0-3-16,0 0 1 0,0 0-1 0,0 0 2 16,0 0-2-16,0 0 1 0,0 0-1 0,0 0 1 0,0 0-1 15,0 0 0-15,0 0 0 0,0 0 1 0,7 0-1 16,-7 0 0-16,0 0 0 0,0 0 0 0,0 0 0 15,0 0 0-15,0 0 0 0,0 0 0 0,0 0 0 16,0 0 0-16,0 0 0 0,0 0 0 0,0 0 0 16,0 0-1-16,0 0 1 0,0 0 0 0,0 0 0 15,0 0-3-15,0 0 3 0,7 0-2 0,-7 0 2 0,0 0-8 16,0 0 8-16,0 0-8 0,0 0 8 0,0 0-17 16,0 0 17-16,0 0-17 0,0 0 17 0,0 0-32 15,0 0 32-15,-11-2-31 0,-17-1 31 0,2-4-1921 0</inkml:trace>
  <inkml:trace contextRef="#ctx0" brushRef="#br0" timeOffset="-82503.43">26234 9413 1255 0,'0'0'0'16,"0"0"0"-16,0 0 0 0,0 0-15 0,0 0 15 16,9-37-14-16,14 4 14 0,0 0-860 0</inkml:trace>
  <inkml:trace contextRef="#ctx0" brushRef="#br0" timeOffset="-80455.91">26495 9061 1334 0,'0'0'0'0,"0"0"0"16,0 0 0-16,0 0 12 0,0 0-12 0,0 0 12 16,0 0-12-16,0 0 31 0,0 0-31 0,0 0 32 15,-7-12-32-15,7 12 27 0,0 0-27 0,-7-9 27 0,4 3-27 16,3 6 15-16,0 0-15 0,0 0 15 0,-7-13-15 15,7 13 13-15,0 0-13 0,-4-5 13 0,4 5-13 16,0 0 15-16,0 0-15 0,-7-8 15 0,7 8-15 16,0 0 18-16,0 0-18 0,-5-7 18 0,5 7-18 15,0 0 22-15,0 0-22 0,0 0 23 0,-4-7-23 16,4 7 34-16,0 0-34 0,0 0 34 0,0 0-34 16,0 0 44-16,0 0-44 0,0 0 44 0,0-5-44 0,0 5 47 15,0 0-47-15,0 0 47 0,0 0-47 0,0 0 44 16,0 0-44-16,0 0 45 0,0-9-45 0,0 9 43 15,0 0-43-15,0 0 44 0,0 0-44 0,0 0 38 0,0 0-38 16,14 0 38-16,34-12-38 0,-48 12 38 0,0 0-38 16,65-19 39-16,11-2-39 0,-76 21 36 15,0 0-36-15,87-19 36 0,4 2-36 0,-91 17 31 0,0 0-31 16,97-18 32-16,6-1-32 0,-103 19 28 0,0 0-28 16,107-20 29-16,11-1-29 0,-118 21 24 0,0 0-24 0,117-16 24 15,-8 4-24-15,-109 12 17 0,0 0-17 0,111-10 17 16,2 4-17-16,-113 6 16 0,0 0-16 0,113-6 16 15,-5 4-16-15,-108 2 12 0,0 0-12 0,113 0 12 16,5 2-12-16,-118-2 12 0,0 0-12 0,114 6 12 16,-1 7-12-16,-113-13 9 0,0 0-9 0,110 8 10 15,-3 3-10-15,-107-11 9 0,0 0-9 0,106 12 9 16,2 0-9-16,-108-12 8 0,0 0-8 0,107 12 9 16,-1 2-9-16,-106-14 8 0,0 0-8 0,106 15 8 15,-4 1-8-15,-102-16 5 0,0 0-5 0,108 14 6 16,8-7-6-16,-116-7 7 0,0 0-7 0,110 7 7 0,-13 1-7 15,-97-8 15-15,0 0-15 0,83 4 16 0,-22-6-16 16,-61 2 18-16,0 0-18 0,58-2 19 0,1-1-19 16,-59 3 24-16,0 0-24 0,49-4 24 0,-17 3-24 15,-32 1 22-15,0 0-22 0,37-7 23 0,25-11-23 16,-62 18 18-16,0 0-18 0,68-19 19 0,5-5-19 16,-73 24 17-16,0 0-17 0,70-24 18 0,3-5-18 0,-73 29 16 15,0 0-16-15,68-32 17 0,-2-1-17 0,-66 33 14 16,0 0-14-16,60-39 15 0,0 2-15 0,-60 37 13 15,0 0-13-15,54-36 13 0,-6 5-13 0,-48 31 9 0,0 0-9 16,37-23 10-16,-14 8-10 0,-23 15 9 0,0 0-9 16,14-12 9-16,-3 1-9 0,-11 11 10 0,0 0-10 15,12-10 10-15,4-4-10 0,-16 14 9 0,0 0-9 16,14-22 10-16,-2-13-10 0,-12 35 9 0,0 0-9 16,6-40 10-16,-8-5-10 0,2 45 11 0,0 0-11 15,-7-45 11-15,-6 7-11 0,13 38 10 0,0 0-10 0,-14-38 10 16,-5-4-10-16,19 42 7 0,0 0-7 0,-21-39 7 15,-8 2-7-15,29 37 5 0,0 0-5 0,-30-29 6 16,-3 5-6-16,33 24 2 0,0 0-2 0,-35-21 3 16,-2 2-3-16,37 19 1 0,0 0-1 0,-41-21 1 15,-7 6-1-15,48 15 0 0,0 0 0 0,-52-13 0 16,-12-2 0-16,64 15 0 0,0 0 0 0,-72-12 0 16,-11 3 0-16,83 9 0 0,0 0 0 0,-83-9 0 15,4 3 0-15,79 6-1 0,0 0 1 0,-80-6-1 0,3-1 1 16,77 7-4-16,0 0 4 0,-76-8-3 0,9 1 3 15,67 7-4-15,0 0 4 0,-64-5-3 0,4 5 3 16,60 0-5-16,0 0 5 0,-63 0-4 0,-4 3 4 16,67-3-8-16,0 0 8 0,-69 5-8 0,-3 2 8 15,72-7-7-15,0 0 7 0,-73 9-7 0,8-4 7 16,65-5-7-16,0 0 7 0,-62 7-7 0,6 0 7 16,56-7-9-16,0 0 9 0,-62 5-9 0,-7-3 9 15,69-2-9-15,0 0 9 0,-70 5-9 0,3 4 9 16,67-9-6-16,0 0 6 0,-67 8-6 0,1-1 6 0,66-7-8 15,0 0 8-15,-65 7-7 0,-4 0 7 0,69-7-4 16,0 0 4-16,-70 7-4 0,1-2 4 0,69-5-2 0,0 0 2 16,-65 4-1-16,8-8 1 0,57 4-1 0,0 0 1 15,-54-2-1-15,9-1 1 0,45 3-1 0,0 0 1 16,-42-2 0-16,-2 2 0 0,44 0 0 0,0 0 0 16,-46 0 0-16,-3 0 0 0,49 0 0 0,0 0 0 15,-51 0 0-15,-2 0 0 0,53 0 0 0,0 0 0 0,-53 2 0 16,2 3 0-16,51-5 0 0,0 0 0 0,-55 5 0 15,-5-1 0-15,60-4 0 0,0 0 0 0,-62 2 0 16,-1 3 0-16,63-5 0 0,0 0 0 0,-62 0 0 16,0 0 0-16,62 0 0 0,0 0 0 0,-63 0 0 15,-4 1 0-15,67-1 0 0,0 0 0 0,-74 6 0 16,-16 4 0-16,90-10 0 0,0 0 0 0,-88 14 0 16,13 3 0-16,75-17 0 0,0 0 0 0,-65 12 0 15,7 0 0-15,58-12 0 0,0 0 0 0,-55 9 0 16,4 3 0-16,51-12 0 0,0 0 0 0,-53 12 0 0,-1-1 0 15,54-11 0-15,0 0 0 0,-53 10 0 0,10 4 0 16,43-14 0-16,0 0 0 0,-40 17 0 0,-1-3 0 16,41-14 0-16,0 0 0 0,-40 19 0 0,1 0 0 15,39-19 0-15,0 0 0 0,-39 17 0 0,-2 1 0 16,41-18 0-16,0 0 0 0,-38 17 0 0,4 0 0 16,34-17 0-16,0 0 0 0,-26 12 0 0,4-5 0 15,22-7 0-15,0 0 0 0,-17 9 0 0,3 5 0 16,14-14 0-16,0 0 0 0,-13 12 0 0,-1-5 0 15,14-7 0-15,0 0 0 0,-10 3 0 0,10-3 0 0,0 0-1 16,0 0 1-16,-11 14 0 0,2-5 0 0,9-9-1 16,0 0 1-16,-7 10-1 0,-3 2 1 0,10-12-3 0,0 0 3 15,-7 9-2-15,0 7 2 0,7-16-4 0,0 0 4 16,-8 12-3-16,1 3 3 0,7-15-5 0,0 0 5 16,-8 21-4-16,-7 7 4 0,15-28-5 0,0 0 5 15,-15 33-5-15,-1 0 5 0,16-33-4 0,0 0 4 16,-11 32-3-16,6 3 3 0,5-35-2 0,0 0 2 0,-2 29-2 15,2-11 2-15,0-18-2 0,0 0 2 0,0 15-2 16,0 4 2-16,0-19-2 0,0 0 2 0,0 12-1 16,0-3 1-16,0-9-1 0,0 0 1 0,0 0-1 15,2 12 1-15,-2-12-1 0,0 0 1 0,2 7-1 16,1 2 1-16,-3-9-2 0,0 0 2 0,4 8-1 16,-4-8 1-16,0 0-2 0,0 0 2 0,7 6-1 15,-7-6 1-15,0 0-2 0,0 0 2 0,5 7-1 16,-5-7 1-16,0 0-1 0,0 0 1 0,12 7-1 15,-5-2 1-15,-7-5 0 0,0 0 0 0,7 3 0 16,4-1 0-16,-11-2 0 0,0 0 0 0,14 3 0 0,2 1 0 16,-16-4 1-16,0 0-1 0,21 3 1 0,4 1-1 15,-25-4 1-15,0 0-1 0,30 5 2 0,5-2-2 16,-35-3 2-16,0 0-2 0,39 2 2 0,3 0-2 16,-42-2 2-16,0 0-2 0,41 2 2 0,-11-2-2 15,-30 0 2-15,0 0-2 0,28-2 2 0,2-2-2 16,-30 4 1-16,0 0-1 0,27-3 1 0,-6-2-1 0,-21 5 1 15,0 0-1-15,26-2 1 0,11 0-1 0,-37 2 1 16,0 0-1-16,43-3 1 0,6-4-1 0,-49 7 0 16,0 0 0-16,53-5 1 0,0-2-1 0,-53 7 1 15,0 0-1-15,53-2 1 0,-7-1-1 0,-46 3 1 0,0 0-1 16,40-4 1-16,-6 2-1 0,-34 2 1 0,0 0-1 16,30 0 2-16,0 0-2 0,-30 0 1 0,0 0-1 15,26 0 1-15,-7 0-1 0,-19 0 0 0,0 0 0 0,16 2 1 16,-7 2-1-16,-9-4 0 0,0 0 0 15,7 0 1-15,-7 0-1 0,0 0 0 0,0 0 0 0,9 0 0 16,-9 0 0-16,0 0 0 0,0 0 0 0,11 0 0 16,-11 0 0-16,0 0-1 0,0 0 1 0,8 0 0 15,-8 0 0-15,0 0-2 0,0 0 2 0,0 0-2 16,0 0 2-16,0 0-7 0,0 0 7 0,-12-25-7 16,-18-27 7-16,-2 2-2163 0</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19:42.203"/>
    </inkml:context>
    <inkml:brush xml:id="br0">
      <inkml:brushProperty name="width" value="0.05292" units="cm"/>
      <inkml:brushProperty name="height" value="0.05292" units="cm"/>
      <inkml:brushProperty name="color" value="#FF0000"/>
    </inkml:brush>
  </inkml:definitions>
  <inkml:trace contextRef="#ctx0" brushRef="#br0">14279 5861 1547 0,'0'0'0'0,"0"0"0"0,0 0 0 15,0 0 41-15,0 0-41 0,0 0 42 0,0 0-42 0,0 0 83 16,0 0-83-16,0 0 83 0,0 0-83 0,0 0 71 16,0 0-71-16,0 0 72 0,0 0-72 0,0 0 38 15,0 0-38-15,0 0 38 0,0 0-38 0,0 0 22 0,0 0-22 16,0 0 23-16,0 0-23 0,0 0 19 0,0 0-19 16,0 0 20-16,0 0-20 0,0 0 15 0,0 0-15 15,0 0 16-15,0 0-16 0,0 0 13 0,0 0-13 16,0 0 14-16,0 0-14 0,0 0 11 0,0 0-11 0,0 0 12 15,23-3-12-15,-23 3 10 0,0 0-10 0,8 0 11 16,1 0-11-16,-9 0 11 0,0 0-11 0,18 0 12 16,5 0-12-16,-23 0 14 0,0 0-14 0,23 0 14 15,0 0-14-15,-23 0 17 0,0 0-17 0,26-4 17 16,9 1-17-16,-35 3 17 0,0 0-17 0,43-2 18 16,1-1-18-16,-44 3 15 0,0 0-15 0,47 0 16 15,5 3-16-15,-52-3 13 0,0 0-13 0,54 0 14 16,1 0-14-16,-55 0 12 0,0 0-12 0,58 0 12 15,0 0-12-15,-58 0 10 0,0 0-10 0,62 2 11 0,-5-4-11 16,-57 2 10-16,0 0-10 0,54 0 10 0,1-3-10 16,-55 3 9-16,0 0-9 0,60 3 10 0,5 1-10 15,-65-4 10-15,0 0-10 0,73 5 11 0,-1-2-11 16,-72-3 10-16,0 0-10 0,74 0 10 0,5 0-10 16,-79 0 10-16,0 0-10 0,87-3 10 0,4 3-10 15,-91 0 9-15,0 0-9 0,89 3 10 0,-6-3-10 16,-83 0 14-16,0 0-14 0,81 0 14 0,-5 2-14 15,-76-2 17-15,0 0-17 0,77 2 17 0,4-4-17 0,-81 2 17 16,0 0-17-16,76 0 18 0,-4 4-18 0,-72-4 15 16,0 0-15-16,75 7 16 0,7-6-16 0,-82-1 13 15,0 0-13-15,83 2 14 0,2-2-14 0,-85 0 12 0,0 0-12 16,86 2 12-16,13 1-12 0,-99-3 11 0,0 0-11 16,104 0 11-16,-14 0-11 0,-90 0 11 0,0 0-11 15,81 0 12-15,-3-3-12 0,-78 3 14 0,0 0-14 16,76 3 15-16,5 1-15 0,-81-4 13 0,0 0-13 0,83 0 14 15,-6 0-14-15,-77 0 12 0,0 0-12 0,71 0 13 16,-7 1-13-16,-64-1 11 0,0 0-11 0,61 0 11 16,8 0-11-16,-69 0 8 0,0 0-8 0,64 2 9 15,-4 0-9-15,-60-2 8 0,0 0-8 0,61 3 9 16,3 1-9-16,-64-4 6 0,0 0-6 0,62 1 7 16,3-1-7-16,-65 0 4 0,0 0-4 0,70 2 5 15,3 3-5-15,-73-5 4 0,0 0-4 0,70 0 5 16,-5 0-5-16,-65 0 4 0,0 0-4 0,75 0 5 15,9 0-5-15,-84 0 4 0,0 0-4 0,90 0 4 16,5 0-4-16,-95 0 4 0,0 0-4 0,94 0 5 16,1 0-5-16,-95 0 5 0,0 0-5 0,99-3 5 0,-2 1-5 15,-97 2 5-15,0 0-5 0,93 0 6 0,-4 5-6 16,-89-5 5-16,0 0-5 0,90 0 5 0,1 0-5 16,-91 0 5-16,0 0-5 0,94 0 6 0,-6 4-6 15,-88-4 7-15,0 0-7 0,92 0 7 0,3 0-7 16,-95 0 6-16,0 0-6 0,95 0 6 0,2 2-6 15,-97-2 6-15,0 0-6 0,95 1 7 0,-5-2-7 0,-90 1 5 16,0 0-5-16,96-2 6 0,-3 2-6 0,-93 0 6 16,0 0-6-16,92 0 6 0,-2 0-6 0,-90 0 5 15,0 0-5-15,95 0 5 0,6-4-5 0,-101 4 4 16,0 0-4-16,102 0 4 0,-12 4-4 0,-90-4 3 16,0 0-3-16,95 0 4 0,-1-4-4 0,-94 4 3 0,0 0-3 15,93-3 3-15,2-1-3 0,-95 4 2 0,0 0-2 16,92-1 3-16,-5-3-3 0,-87 4 2 0,0 0-2 15,86-3 2-15,7 1-2 0,-93 2 2 0,0 0-2 0,90-2 3 16,-3 1-3-16,-87 1 3 0,0 0-3 0,86-4 4 16,-1 4-4-16,-85 0 3 0,0 0-3 0,86-3 3 15,-3 1-3-15,-83 2 3 0,0 0-3 0,78-2 4 16,1 1-4-16,-79 1 5 0,0 0-5 0,71 0 6 16,-8 0-6-16,-63 0 7 0,0 0-7 0,55 0 8 15,-6 0-8-15,-49 0 5 0,0 0-5 0,41 0 6 16,-4 0-6-16,-37 0 4 0,0 0-4 0,25 0 5 15,-9-4-5-15,-16 4 4 0,0 0-4 0,14-3 4 16,3 3-4-16,-17 0 2 0,0 0-2 0,13 0 2 16,-6 0-2-16,-7 0 1 0,0 0-1 0,0 0 2 0,7 0-2 15,-7 0 1-15,0 0-1 0,0 0 1 0,7 0-1 16,-7 0 0-16,0 0 0 0,0 0 1 0,9 3-1 16,-9-3 0-16,0 0 0 0,0 0 1 0,7 0-1 15,-7 0 0-15,0 0 0 0,0 0 1 0,0 0-1 16,0 0 0-16,0 0 0 0,0 0 1 0,0 0-1 15,0 0 0-15,0 0 0 0,0 0 1 0,0 0-1 16,0 0 0-16,0 0 0 0,0 0 1 0,7 0-1 0,-7 0 0 16,0 0 0-16,0 0 1 0,0 0-1 0,0 0 0 15,0 0 0-15,0 0 1 0,0 0-1 0,0 0 0 16,0 0 0-16,0 0 1 0,0 0-1 0,0 0 1 0,0 0-1 16,0 0 1-16,0 0-1 0,0 0 1 0,0 0-1 15,0 0 1-15,0 0-1 0,0 0 1 0,0 0-1 16,0 0 1-16,0 0-1 0,0 0 1 0,0 0-1 15,0 0 2-15,0 0-2 0,0 0 2 0,0 0-2 16,0 0 2-16,0 0-2 0,0 0 2 0,0 0-2 0,0 0 2 16,0 0-2-16,0 0 2 0,0 0-2 0,0 0 2 15,0 0-2-15,0 0 1 0,0 0-1 0,0 0 1 16,0 0-1-16,0 0 0 0,0 0 0 0,0 0 0 16,0 0 0-16,0 0-1 0,0 0 1 0,3 7 0 15,1 14 0-15,-4-21-5 0,0 0 5 0,-13 36-5 16,-25-3 5-16,-3 0-2351 0</inkml:trace>
  <inkml:trace contextRef="#ctx0" brushRef="#br0" timeOffset="39032.53">1388 6678 1513 0,'0'0'0'15,"0"0"0"-15,0 0 0 0,0 0 39 0,0 0-39 0,0 0 40 16,0 0-40-16,0 0 63 0,0 0-63 0,0 0 64 15,-9-19-64-15,9 19 54 0,0 0-54 0,0 0 55 16,-8-5-55-16,8 5 15 0,0 0-15 0,0 0 15 16,-6-5-15-16,6 5 7 0,0 0-7 0,0 0 8 15,-9 2-8-15,9-2 3 0,0 0-3 0,0 6 3 16,0 10-3-16,0-16 0 0,0 0 0 0,6 29 0 16,1 4 0-16,-7-33-1 0,0 0 1 0,9 44-1 15,-4 13 1-15,-5-57-4 0,0 0 4 0,10 64-4 16,6 5 4-16,-16-69-9 0,0 0 9 0,20 67-8 0,6-8 8 15,-26-59-13-15,0 0 13 0,27 52-13 16,10-12 13-16,-37-40-15 0,0 0 15 0,40 28-15 0,6-16 15 16,-46-12-11-16,0 0 11 0,58 2-10 0,9-15 10 15,-67 13-5-15,0 0 5 0,78-22-4 0,12-13 4 16,-90 35-1-16,0 0 1 0,99-45-1 0,24-12 1 16,-123 57 0-16,0 0 0 0,134-69 0 0,20-7 0 15,-154 76 3-15,0 0-3 0,167-88 4 0,13-2-4 16,-180 90 10-16,0 0-10 0,173-85 10 0,-5 0-10 0,-168 85 18 15,0 0-18-15,160-76 18 0,-10 7-18 0,-150 69 21 16,0 0-21-16,131-59 22 0,-22 9-22 0,-109 50 20 16,0 0-20-16,85-37 21 0,-22 10-21 0,-63 27 21 0,0 0-21 15,44-21 22-15,-21 9-22 0,-23 12 22 0,0 0-22 16,16-11 23-16,-9 10-23 0,-7 1 18 0,0 0-18 16,0 0 19-16,9 1-19 0,-9-1 17 0,0 0-17 15,0 0 18-15,0 0-18 0,0 0 11 0,0 0-11 0,-9 0 11 16,-26 7-11-16,35-7 8 0,0 0-8 0,-67 0 9 15,-39-8-9-15,-2-5-1523 0</inkml:trace>
  <inkml:trace contextRef="#ctx0" brushRef="#br0" timeOffset="39499.25">1991 6581 1457 0,'0'0'0'0,"0"0"0"0,6 4 0 15,-6-4 2-15,0 0-2 0,17 5 3 0,17 7-3 16,-34-12 4-16,0 0-4 0,44 21 4 0,5 13-4 16,-49-34 24-16,0 0-24 0,50 45 25 0,-1 9-25 15,-49-54 19-15,0 0-19 0,41 64 19 0,-4 4-19 16,-37-68 23-16,0 0-23 0,35 69 23 0,-3-14-23 0,-32-55 22 15,0 0-22-15,32 45 23 0,-4-12-23 0,-28-33 18 16,0 0-18-16,31 24 19 0,5-6-19 0,-36-18 19 16,0 0-19-16,40 10 20 0,15-10-20 0,-55 0 18 0,0 0-18 15,58-9 19-15,18-10-19 0,-76 19 12 0,0 0-12 16,88-33 12-16,29-15-12 0,-117 48 12 0,0 0-12 16,136-61 12-16,20-10-12 0,-156 71 18 0,0 0-18 15,186-90 19-15,25-6-19 0,-211 96 25 0,0 0-25 0,231-113 26 16,18-8-26-16,-249 121 31 0,0 0-31 15,249-111 32-15,-9 19-32 0,-240 92 27 0,0 0-27 0,220-81 28 16,-17 12-28-16,-203 69 24 0,0 0-24 0,168-59 24 16,-34 18-24-16,-134 41 17 0,0 0-17 0,106-33 17 15,-18 17-17-15,-88 16 13 0,0 0-13 0,69-12 14 16,-9 3-14-16,-60 9 10 0,0 0-10 0,52 0 10 16,-7 0-10-16,-45 0 8 0,0 0-8 0,37 9 8 15,-6 3-8-15,-31-12 5 0,0 0-5 0,18 12 5 16,-13-7-5-16,-1 2-1568 0</inkml:trace>
  <inkml:trace contextRef="#ctx0" brushRef="#br0" timeOffset="48132.41">12631 6843 1065 0,'0'0'0'15,"0"0"0"-15,0 0 0 0,0 0 29 0,0 0-29 16,0 0 29-16,0 0-29 0,0 0 74 0,0 0-74 0,0 0 75 16,0 0-75-16,0 0 60 0,0 0-60 0,0 0 60 15,0 0-60-15,0 0 29 0,0 0-29 0,0 0 30 16,0 0-30-16,0 0 20 0,0 0-20 0,0 0 21 16,18-4-21-16,-18 4 18 0,0 0-18 0,9 2 18 15,5 0-18-15,-14-2 16 0,0 0-16 0,14 1 17 16,2 3-17-16,-16-4 18 0,0 0-18 0,23 0 19 15,8 5-19-15,-31-5 22 0,0 0-22 0,41 10 22 16,5-1-22-16,-46-9 31 0,0 0-31 0,51 12 31 16,2 0-31-16,-53-12 35 0,0 0-35 0,51 9 36 15,-2 7-36-15,-49-16 32 0,0 0-32 0,50 15 32 0,3-1-32 16,-53-14 32-16,0 0-32 0,51 16 33 16,-3 4-33-16,-48-20 29 0,0 0-29 0,49 19 29 0,7-3-29 15,-56-16 27-15,0 0-27 0,57 14 28 0,3-2-28 16,-60-12 28-16,0 0-28 0,62 10 29 0,-1-5-29 15,-61-5 22-15,0 0-22 0,59 7 22 0,-1-5-22 16,-58-2 24-16,0 0-24 0,54 2 25 0,-1 3-25 0,-53-5 27 16,0 0-27-16,55 3 27 0,3-3-27 15,-58 0 34-15,0 0-34 0,64 0 34 0,3 0-34 0,-67 0 31 16,0 0-31-16,72 0 32 0,0-3-32 0,-72 3 29 0,0 0-29 16,73-7 29-16,-1 2-29 0,-72 5 25 15,0 0-25-15,64-9 25 0,-6 2-25 0,-58 7 21 0,0 0-21 16,60-5 22-16,3-4-22 0,-63 9 19 0,0 0-19 15,64-6 20-15,-3-10-20 0,-61 16 14 0,0 0-14 16,59-9 14-16,-5 9-14 0,-54 0 14 0,0 0-14 16,55 4 14-16,3-4-14 0,-58 0 12 0,0 0-12 15,64-7 13-15,-3 2-13 0,-61 5 11 0,0 0-11 0,62-4 11 16,-4 1-11-16,-58 3 10 0,0 0-10 0,53-2 11 16,-7 0-11-16,-46 2 9 0,0 0-9 0,46-1 10 15,2-3-10-15,-48 4 8 0,0 0-8 0,47-7 8 16,-3 5-8-16,-44 2 6 0,0 0-6 0,41-3 7 15,5 3-7-15,-46 0 6 0,0 0-6 0,44 0 6 16,-4 0-6-16,-40 0 5 0,0 0-5 0,39 3 5 16,4-3-5-16,-43 0 5 0,0 0-5 0,42 2 6 15,7 0-6-15,-49-2 4 0,0 0-4 0,50 2 5 0,-3 1-5 16,-47-3 5-16,0 0-5 0,43 0 5 0,1 0-5 16,-44 0 4-16,0 0-4 0,44 0 5 0,2 5-5 15,-46-5 5-15,0 0-5 0,42 4 5 0,6-6-5 16,-48 2 4-16,0 0-4 0,51-2 4 0,2 2-4 15,-53 0 3-15,0 0-3 0,54 2 4 0,-2 3-4 16,-52-5 3-16,0 0-3 0,54 4 3 0,6-8-3 16,-60 4 3-16,0 0-3 0,57-5 4 0,-4 2-4 15,-53 3 5-15,0 0-5 0,44 0 5 0,-2-4-5 0,-42 4 5 16,0 0-5-16,41-3 5 0,-4-3-5 0,-37 6 5 16,0 0-5-16,35-3 6 0,4 3-6 0,-39 0 4 15,0 0-4-15,37 3 5 0,-9-3-5 0,-28 0 5 0,0 0-5 16,35 0 5-16,11 0-5 0,-46 0 5 0,0 0-5 15,44 0 6-15,-12 0-6 0,-32 0 4 0,0 0-4 16,25 0 5-16,-9 0-5 0,-16 0 4 0,0 0-4 16,10 0 4-16,-3 0-4 0,-7 0 3 0,0 0-3 0,0 0 4 15,9 0-4-15,-9 0 3 0,0 0-3 0,0 0 3 16,0 0-3-16,0 0 3 0,0 0-3 0,0 0 4 16,9 4-4-16,-9-4 4 0,0 0-4 0,0 0 4 15,0 0-4-15,0 0 3 0,0 0-3 0,0 0 4 16,0 0-4-16,0 0 4 0,0 0-4 0,0 0 4 15,0 0-4-15,0 0 3 0,0 0-3 0,0 0 4 16,0 0-4-16,0 0 3 0,0 0-3 0,0 0 4 16,0 0-4-16,0 0 3 0,0 0-3 0,0 0 4 15,0 0-4-15,0 0 3 0,0 0-3 0,0 0 4 16,0 0-4-16,0 0 4 0,0 0-4 0,0 0 4 0,0 0-4 16,0 0 3-16,0 0-3 0,0 0 4 0,0 0-4 15,0 0 3-15,0 0-3 0,0 0 3 0,0 0-3 16,0 0 2-16,0 0-2 0,0 0 3 0,0 0-3 15,0 0 2-15,0 0-2 0,0 0 2 0,0 0-2 16,0 0 2-16,0 0-2 0,0 0 2 0,0 0-2 16,0 0 2-16,0 0-2 0,0 0 2 0,0 0-2 15,0 0 1-15,0 0-1 0,0 0 2 0,0 0-2 0,0 0 1 16,0 0-1-16,0 0 2 0,0 0-2 0,0 0 1 16,0 0-1-16,0 0 1 0,0 0-1 0,0 0 0 15,0 0 0-15,0 0 1 0,-27-10-1 0,27 10 0 0,0 0 0 16,-49-33 0-16,-18-40 0 0,-5 0-2197 0</inkml:trace>
  <inkml:trace contextRef="#ctx0" brushRef="#br0" timeOffset="50583.04">23772 5155 1255 0,'0'0'0'0,"0"0"0"0,0 0 0 16,0 0 50-16,0 0-50 0,0 0 50 0,12 19-50 16,-12-19 92-16,0 0-92 0,0 0 93 0,0 0-93 15,0 0 94-15,0 0-94 0,7 6 95 0,-7-6-95 16,0 0 59-16,0 0-59 0,0 0 59 0,0 0-59 16,0 0 38-16,0 0-38 0,4 6 39 0,-4-6-39 15,0 0 36-15,0 0-36 0,0 0 36 0,0 0-36 0,0 0 30 16,0 0-30-16,0 0 31 0,0 0-31 0,0 0 30 15,0 0-30-15,7 6 30 0,-7-6-30 0,0 0 28 16,0 0-28-16,10-6 28 0,13 3-28 0,-23 3 26 16,0 0-26-16,36-10 27 0,6-4-27 0,-42 14 31 0,0 0-31 15,42-16 31-15,1-5-31 0,-43 21 31 0,0 0-31 16,47-24 32-16,13-3-32 0,-60 27 29 0,0 0-29 16,69-25 29-16,9 1-29 0,-78 24 27 0,0 0-27 0,83-24 28 15,0-6-28-15,-83 30 21 0,0 0-21 16,86-27 22-16,11-4-22 0,-97 31 19 0,0 0-19 0,99-30 19 15,-4-4-19-15,-95 34 16 0,0 0-16 0,93-33 16 16,-1 3-16-16,-92 30 17 0,0 0-17 0,85-24 17 16,0-4-17-16,-85 28 21 0,0 0-21 0,75-24 22 15,-13 0-22-15,-62 24 22 0,0 0-22 0,48-21 23 16,-20 12-23-16,-28 9 19 0,0 0-19 0,19-6 19 16,-6 6-19-16,-13 0 16 0,0 0-16 0,9-4 16 15,-9 4-16-15,0 0 13 0,0 0-13 0,10 0 14 16,-10 0-14-16,0 0 10 0,0 0-10 0,0 0 10 0,2 19-10 15,-2-19 9-15,0 0-9 0,-5 21 10 0,-10 10-10 16,15-31 10-16,0 0-10 0,-17 36 10 0,-3 6-10 16,20-42 13-16,0 0-13 0,-21 41 13 0,2-1-13 15,19-40 14-15,0 0-14 0,-25 40 15 0,-3 0-15 16,28-40 13-16,0 0-13 0,-27 41 14 0,-1 3-14 16,28-44 12-16,0 0-12 0,-24 41 12 0,4-10-12 15,20-31 13-15,0 0-13 0,-16 21 13 0,6-9-13 0,10-12 15 16,0 0-15-16,-7 7 15 0,7-7-15 0,0 0 12 15,0 0-12-15,0 0 12 0,0 0-12 0,0 0 11 16,0 0-11-16,-4-7 11 0,8-1-11 0,-4 8 8 0,0 0-8 16,10-28 9-16,11-29-9 0,-21 57 8 15,0 0-8-15,23-68 8 0,4 3-8 0,-27 65 8 16,0 0-8-16,24-70 8 0,-6 6-8 0,-18 64 8 0,0 0-8 16,11-60 8-16,-8 3-8 0,-3 57 9 0,0 0-9 15,-5-49 10-15,-7 6-10 0,12 43 11 0,0 0-11 0,-20-33 11 16,-6 5-11-16,26 28 12 0,0 0-12 0,-32-24 12 15,-3 7-12-15,35 17 11 0,0 0-11 0,-37-16 12 16,-2 1-12-16,39 15 6 0,0 0-6 0,-41-16 7 16,4 7-7-16,37 9 3 0,0 0-3 0,-33-8 3 15,6 4-3-15,27 4 0 0,0 0 0 0,-19-5 0 16,7-10 0-16,-1 2-2367 0</inkml:trace>
  <inkml:trace contextRef="#ctx0" brushRef="#br0" timeOffset="52851.95">26039 4048 2174 0,'0'0'0'0,"0"0"0"0,0 0 0 0,0 0 66 16,0 0-66-16,5-7 67 0,-5 7-67 0,0 0 125 15,0 0-125-15,0 0 126 0,2 9-126 0,-2-9 84 0,0 0-84 16,0 0 84-16,0 0-84 0,0 0 35 0,0 0-35 16,0 0 35-16,0 0-35 0,0 0 20 0,0 0-20 15,-6 10 21-15,-11 26-21 0,17-36 14 0,0 0-14 0,-25 49 14 16,-9 20-14-16,34-69 8 0,0 0-8 0,-38 73 9 15,1 3-9-15,37-76 4 0,0 0-4 0,-30 72 4 16,5-9-4-16,25-63 2 0,0 0-2 0,-18 46 2 16,8-13-2-16,10-33 0 0,0 0 0 0,-6 16 0 15,6-7 0-15,0-9 0 0,0 0 0 0,0 0 0 16,7 3 0-16,-7-3 0 0,0 0 0 0,0 0 0 16,11-3 0-16,-11 3-1 0,0 0 1 0,18-25 0 15,15-20 0-15,-33 45-1 0,0 0 1 0,37-64 0 16,-3-20 0-16,-34 84 0 0,0 0 0 0,24-85 1 15,-8 15-1-15,-16 70 4 0,0 0-4 0,11-55 5 0,-6 19-5 16,-5 36 11-16,0 0-11 0,4-21 11 0,-4 5-11 16,0 16 16-16,0 0-16 0,0-8 17 0,1 1-17 15,-1 7 20-15,0 0-20 0,0 0 20 0,0 0-20 16,0 0 15-16,0 0-15 0,20-14 16 0,26-10-16 16,-46 24 10-16,0 0-10 0,58-31 10 0,7 1-10 15,-65 30 5-15,0 0-5 0,64-31 5 0,-1-2-5 16,-63 33 2-16,0 0-2 0,53-28 2 0,-12 11-2 15,-41 17 0-15,0 0 0 0,37-15 1 0,3 6-1 0,-40 9 0 16,0 0 0-16,37-4 0 0,-3 13 0 0,-34-9 0 16,0 0 0-16,28 24 0 0,-7 20 0 0,-21-44-2 15,0 0 2-15,16 53-1 0,-9 11 1 0,-7-64-4 0,0 0 4 16,0 76-3-16,-9 21 3 0,9-97-6 0,0 0 6 16,-15 102-6-16,-5-1 6 0,20-101-4 0,0 0 4 15,-26 100-3-15,-3-3 3 0,29-97-2 0,0 0 2 16,-26 90-1-16,8-12 1 0,18-78-1 0,0 0 1 0,-16 67-1 15,9-18 1-15,7-49-1 0,0 0 1 16,-1 33-1-16,1-14 1 0,0-19-2 0,0 0 2 0,5 12-2 16,2-3 2-16,-7-9-3 0,0 0 3 0,14 0-2 15,7-9 2-15,-21 9-5 0,0 0 5 0,30-35-4 16,13-30 4-16,-43 65-3 0,0 0 3 0,38-90-3 16,-2-11 3-16,-36 101-2 0,0 0 2 0,24-100-2 15,-10 19 2-15,-14 81-2 0,0 0 2 0,2-73-1 16,-12 9 1-16,10 64-1 0,0 0 1 0,-18-57-1 15,-3 12 1-15,21 45-1 0,0 0 1 0,-21-40 0 16,1 7 0-16,20 33-1 0,0 0 1 0,-14-24-1 16,7 8 1-16,7 16-2 0,0 0 2 0,-7-12-2 0,7 12 2 15,0 0-4-15,0 0 4 0,-7-3-4 0,7 3 4 16,0 0-7-16,0 0 7 0,0 0-6 0,0 0 6 16,0 0-11-16,0 0 11 0,30-18-10 0,23-6 10 15,-53 24-13-15,0 0 13 0,63-28-12 0,6 1 12 16,-69 27-14-16,0 0 14 0,71-24-13 0,6-9 13 15,-77 33-13-15,0 0 13 0,76-33-13 0,-9-2 13 0,-67 35-9 16,0 0 9-16,55-29-8 0,-16 4 8 0,-39 25-5 16,0 0 5-16,33-24-4 0,-3 4 4 0,-30 20-2 15,0 0 2-15,27-20-1 0,-13 12 1 0,-14 8 0 0,0 0 0 16,9-4 0-16,-9 4 0 0,0 0 1 0,0 0-1 16,8 0 1-16,-8 0-1 0,0 0 4 0,0 0-4 15,-5 19 5-15,-11 26-5 0,16-45 7 0,0 0-7 16,-23 64 8-16,-10 21-8 0,33-85 11 0,0 0-11 0,-39 106 12 15,-9 27-12-15,48-133 11 0,0 0-11 16,-49 137 12-16,-2 5-12 0,51-142 3 0,0 0-3 0,-46 133 4 16,11-15-4-16,35-118 0 0,0 0 0 0,-25 100 1 15,11-15-1-15,14-85-1 0,0 0 1 0,2 72 0 16,14-9 0-16,-16-63-4 0,0 0 4 0,22 46-4 16,3-21 4-16,-25-25-7 0,0 0 7 0,35 0-7 15,20-19 7-15,-55 19-12 0,0 0 12 0,57-40-11 16,1-21 11-16,-58 61-14 0,0 0 14 0,53-72-13 15,-6-11 13-15,-47 83-11 0,0 0 11 0,41-92-11 16,-9-10 11-16,-32 102-9 0,0 0 9 0,19-101-8 16,-15 20 8-16,-4 81-5 0,0 0 5 0,-11-73-4 0,-14 9 4 15,25 64-5-15,0 0 5 0,-35-48-4 0,-13 11 4 16,48 37-3-16,0 0 3 0,-49-24-2 0,0 16 2 16,49 8-2-16,0 0 2 0,-44 0-1 0,3 0 1 15,41 0-3-15,0 0 3 0,-30 1-2 0,16 3 2 16,14-4-3-16,0 0 3 0,0 0-3 0,-7 3 3 15,7-3-4-15,0 0 4 0,0 0-4 0,17 5 4 16,-17-5-5-16,0 0 5 0,30 4-4 0,22-8 4 0,-52 4-4 16,0 0 4-16,65-5-4 0,12-10 4 0,-77 15-4 15,0 0 4-15,87-21-4 0,3-7 4 0,-90 28-4 16,0 0 4-16,92-29-4 0,-2-8 4 0,-90 37 0 0,0 0 0 16,84-36 0-16,3-7 0 0,-87 43 2 0,0 0-2 15,79-42 2-15,-14-4-2 0,-65 46 12 0,0 0-12 16,57-45 13-16,-15 0-13 0,-42 45 19 0,0 0-19 15,35-45 20-15,-3-7-20 0,-32 52 18 0,0 0-18 16,21-49 19-16,-12 16-19 0,-9 33 25 0,0 0-25 0,4-27 25 16,-6 8-25-16,2 19 35 0,0 0-35 0,-5-12 36 15,-6 3-36-15,11 9 38 0,0 0-38 0,-19 0 39 16,-10 9-39-16,29-9 40 0,0 0-40 0,-37 22 40 16,-9 14-40-16,46-36 24 0,0 0-24 0,-47 57 24 15,3 13-24-15,44-70 12 0,0 0-12 0,-39 81 13 16,7-1-13-16,32-80 7 0,0 0-7 0,-23 76 7 15,13 5-7-15,10-81 1 0,0 0-1 0,-2 73 1 16,11-13-1-16,-9-60-1 0,0 0 1 0,16 52 0 16,6-7 0-16,-22-45-3 0,0 0 3 0,29 40-3 0,4-10 3 15,-33-30-8-15,0 0 8 0,32 19-8 0,0-11 8 16,-32-8-10-16,0 0 10 0,33 4-9 0,4-8 9 16,-37 4-8-16,0 0 8 0,36-8-8 0,-6-5 8 15,-30 13-7-15,0 0 7 0,35-24-7 0,9-16 7 16,-44 40-1-16,0 0 1 0,44-48-1 0,-9-1 1 15,-35 49 0-15,0 0 0 0,27-39 0 0,-11 14 0 16,-16 25 3-16,0 0-3 0,8-15 4 0,-2 6-4 0,-6 9 6 16,0 0-6-16,0 0 6 0,10-8-6 0,-10 8 5 15,0 0-5-15,0 0 5 0,0 0-5 0,0 0 2 16,0 0-2-16,9 0 2 0,-2 3-2 0,-7-3-1 0,0 0 1 16,11 9 0-16,3 6 0 0,-14-15-8 0,0 0 8 15,16 12-8-15,1 0 8 0,-17-12-22 0,0 0 22 16,23 6-21-16,9-6 21 0,-32 0-29 0,0 0 29 15,41-6-29-15,6-9 29 0,-47 15-27 0,0 0 27 16,51-12-26-16,1 8 26 0,-52 4-21 0,0 0 21 0,49 4-21 16,-7 8 21-16,-42-12-17 0,0 0 17 0,37 15-17 15,-7-1 17-15,-30-14-12 0,0 0 12 0,32 19-12 16,2-1 12-16,-34-18-9 0,0 0 9 0,33 22-9 16,-5-5 9-16,-28-17-7 0,0 0 7 0,23 16-7 15,-7-7 7-15,-16-9-6 0,0 0 6 0,18 3-5 16,1 1 5-16,-19-4-4 0,0 0 4 0,23 0-3 15,5-4 3-15,-28 4-2 0,0 0 2 0,27-3-1 16,-8-1 1-16,-19 4 0 0,0 0 0 0,18-1 0 16,1-3 0-16,-19 4 0 0,0 0 0 0,21-3 0 15,1-3 0-15,-22 6 0 0,0 0 0 0,21-7 0 0,-4 2 0 16,-17 5 0-16,0 0 0 0,18-10 1 0,8-2-1 16,-26 12 2-16,0 0-2 0,30-18 2 0,6-6-2 15,-36 24 4-15,0 0-4 0,37-33 4 0,0-6-4 16,-37 39 5-16,0 0-5 0,32-37 5 0,-10 4-5 15,-22 33 8-15,0 0-8 0,16-27 9 0,-7 2-9 16,-9 25 7-16,0 0-7 0,4-24 8 0,-8 0-8 0,4 24 7 16,0 0-7-16,-10-21 8 0,-6 14-8 15,16 7 6-15,0 0-6 0,-23 4 7 0,-5 11-7 0,28-15 3 16,0 0-3-16,-34 25 4 0,-5 11-4 0,39-36 0 16,0 0 0-16,-32 48 0 0,15 6 0 0,17-54-1 15,0 0 1-15,-9 55-1 0,9-1 1 0,0-54-4 0,0 0 4 16,11 43-3-16,8-1 3 0,-19-42-7 0,0 0 7 15,26 31-6-15,6-10 6 0,-32-21-6 0,0 0 6 16,41 12-6-16,15-9 6 0,-56-3-7 0,0 0 7 0,64-7-6 16,6-10 6-16,-70 17-7 0,0 0 7 0,71-31-7 15,-2-5 7-15,-69 36-12 0,0 0 12 0,65-42-11 16,2-10 11-16,-67 52-7 0,0 0 7 0,58-57-7 16,-17 5 7-16,-1-3-2061 0</inkml:trace>
  <inkml:trace contextRef="#ctx0" brushRef="#br0" timeOffset="53365.31">28536 3414 2039 0,'0'0'0'16,"0"0"0"-16,-9 4 0 0,9-4 28 0,0 0-28 15,-12 2 29-15,-4 5-29 0,16-7 51 0,0 0-51 16,-17 12 52-16,-1 8-52 0,18-20 59 0,0 0-59 16,-12 32 60-16,4 9-60 0,8-41 19 0,0 0-19 15,-1 43 19-15,6-6-19 0,-5-37 12 0,0 0-12 0,11 29 12 16,3-10-12-16,-14-19 7 0,0 0-7 0,16 14 7 16,-1-4-7-16,-15-10 6 0,0 0-6 0,13 6 7 15,-4-3-7-15,-9-3 6 0,0 0-6 0,7 0 7 16,-7 0-7-16,0 0 12 0,0 0-12 0,10-7 13 15,-4-14-13-15,-6 21 30 0,0 0-30 0,0-33 31 16,-9-6-31-16,9 39 50 0,0 0-50 0,-14-42 50 16,-4 9-50-16,18 33 59 0,0 0-59 0,-16-24 60 15,0 5-60-15,16 19 64 0,0 0-64 0,-14-12 64 16,4 3-64-16,10 9 45 0,0 0-45 0,-11 4 46 0,-8 16-46 16,19-20 21-16,0 0-21 0,-27 37 21 0,-10 11-21 15,0 1-2180-15</inkml:trace>
  <inkml:trace contextRef="#ctx0" brushRef="#br0" timeOffset="55533.87">28418 5337 1983 0,'0'0'0'0,"0"0"0"16,-2-16 0-16,2 16 72 0,0 0-72 0,-9-20 73 16,-3-11-73-16,12 31 115 0,0 0-115 0,-14-37 115 15,-2-1-115-15,16 38 85 0,0 0-85 0,-21-36 85 16,-6 5-85-16,27 31 49 0,0 0-49 0,-37-14 49 16,-12 22-49-16,49-8 27 0,0 0-27 0,-58 26 28 0,-11 26-28 15,69-52 14-15,0 0-14 0,-71 68 14 0,4 8-14 16,67-76 8-16,0 0-8 0,-54 78 9 0,19-11-9 15,35-67 2-15,0 0-2 0,-22 57 2 0,17-15-2 16,5-42 0-16,0 0 0 0,4 31 0 0,3-14 0 16,-7-17 0-16,0 0 0 0,17 9 0 0,15-7 0 15,-32-2 0-15,0 0 0 0,39-7 0 0,10-14 0 16,-49 21 0-16,0 0 0 0,48-28 0 0,-6-4 0 0,-42 32 0 16,0 0 0-16,39-40 0 0,-4 3 0 0,-35 37 1 15,0 0-1-15,27-31 1 0,-10 10-1 0,-17 21 6 16,0 0-6-16,11-13 7 0,-4 2-7 0,-7 11 15 0,0 0-15 15,5-5 15-15,-5 5-15 0,0 0 22 0,0 0-22 16,0 0 22-16,9-9-22 0,-9 9 24 0,0 0-24 16,0 0 25-16,12 13-25 0,-12-13 22 0,0 0-22 15,9 17 23-15,5 7-23 0,-14-24 16 0,0 0-16 0,16 28 17 16,2-7-17-16,-18-21 10 0,0 0-10 0,19 24 10 16,4-3-10-16,-23-21 3 0,0 0-3 0,25 20 3 15,-2-6-3-15,-23-14 1 0,0 0-1 0,19 9 2 16,-1-6-2-16,-18-3 0 0,0 0 0 0,25-7 1 15,13-17-1-15,-38 24 0 0,0 0 0 0,44-28 0 16,-5-1 0-16,-39 29 1 0,0 0-1 0,37-36 1 16,0-28-1-16,-37 64 4 0,0 0-4 0,37-73 4 15,-5-8-4-15,-32 81 10 0,0 0-10 0,30-85 11 16,-5 0-11-16,-25 85 20 0,0 0-20 0,19-71 20 16,-10 33-20-16,-9 38 25 0,0 0-25 0,5-24 26 15,1 8-26-15,-6 16 24 0,0 0-24 0,3-8 24 0,-5 1-24 16,2 7 22-16,0 0-22 0,0 0 22 0,-3 8-22 15,3-8 15-15,0 0-15 0,-4 23 16 0,-4 18-16 16,8-41 8-16,0 0-8 0,-9 56 9 0,2 13-9 16,7-69 2-16,0 0-2 0,0 69 2 0,8-5-2 15,-8-64 0-15,0 0 0 0,13 56 0 0,-1-3 0 16,-12-53-3-16,0 0 3 0,16 49-2 0,2-6 2 16,-18-43-6-16,0 0 6 0,23 38-6 0,1-7 6 0,-24-31-9 15,0 0 9-15,25 24-9 0,-2-10 9 0,-23-14-10 0,0 0 10 16,30 2-9-16,19-14 9 0,-49 12-8 15,0 0 8-15,43-16-8 0,-19 4 8 0,-24 12-4 0,0 0 4 16,27-21-3-16,13-22 3 0,-40 43-1 0,0 0 1 16,43-60 0-16,-4-13 0 0,-39 73 0 0,0 0 0 15,33-80 0-15,-7-3 0 0,-26 83 2 0,0 0-2 0,22-71 2 16,-8 23-2-16,-14 48 5 0,0 0-5 0,10-33 6 16,-4 12-6-16,-6 21 9 0,0 0-9 0,1-15 10 15,-1 6-10-15,0 9 12 0,0 0-12 0,0 0 12 16,2-9-12-16,-2 9 10 0,0 0-10 0,-2 9 11 15,-6 19-11-15,8-28 10 0,0 0-10 0,-15 41 10 16,0 20-10-16,15-61 2 0,0 0-2 0,-15 65 3 16,5 6-3-16,10-71 0 0,0 0 0 0,-5 70 0 15,5-10 0-15,0-60-2 0,0 0 2 0,8 56-1 16,5-10 1-16,-13-46-4 0,0 0 4 0,17 40-4 16,3-5 4-16,-20-35-7 0,0 0 7 0,19 26-7 15,-3-11 7-15,-16-15-10 0,0 0 10 0,18 7-9 0,3-5 9 16,-21-2-10-16,0 0 10 0,33-9-9 0,15-12 9 15,-48 21-7-15,0 0 7 0,51-36-7 0,-5-7 7 16,-46 43-1-16,0 0 1 0,39-52 0 0,-6-5 0 16,-33 57 0-16,0 0 0 0,27-54 1 0,-11 6-1 15,-16 48 6-15,0 0-6 0,10-35 6 0,-4 14-6 16,-6 21 12-16,0 0-12 0,0-12 12 0,0 12-12 0,0 0 13 16,0 0-13-16,-11 7 13 0,-3 23-13 0,14-30 5 15,0 0-5-15,-14 36 6 0,1 4-6 0,13-40 0 16,0 0 0-16,-8 36 0 0,6-12 0 0,2-24-3 15,0 0 3-15,2 18-3 0,3-6 3 0,-5-12-16 0,0 0 16 16,7 7-15-16,0-4 15 0,-7-3-28 0,0 0 28 16,18-7-27-16,15-8 27 0,-33 15-24 0,0 0 24 15,39-23-24-15,2-8 24 0,-41 31-20 0,0 0 20 16,38-42-19-16,-4 3 19 0,-34 39-16 0,0 0 16 0,25-37-16 16,-11 18 16-16,-14 19-9 0,0 0 9 0,7-8-8 15,-7 8 8-15,0 0-8 0,0 0 8 0,0 0-7 16,7-4 7-16,-7 4-6 0,0 0 6 0,5 12-6 15,4 16 6-15,-9-28-5 0,0 0 5 0,12 31-4 16,6 4 4-16,-18-35-6 0,0 0 6 0,19 31-6 16,-1-10 6-16,-18-21-8 0,0 0 8 0,14 15-7 15,-2-10 7-15,-12-5-12 0,0 0 12 0,14 4-11 16,6-1 11-16,-20-3-12 0,0 0 12 0,25-5-11 16,5-5 11-16,-30 10-8 0,0 0 8 0,31-18-8 15,3-9 8-15,-34 27-2 0,0 0 2 0,32-42-2 0,-2-13 2 16,-30 55 0-16,0 0 0 0,21-57 0 0,-12 12 0 15,-9 45 0-15,0 0 0 0,5-31 1 0,-2 10-1 16,-3 21 4-16,0 0-4 0,-1-11 4 0,-5 3-4 16,6 8 8-16,0 0-8 0,0 0 9 0,-8 7-9 15,8-7 11-15,0 0-11 0,-9 20 11 0,-7 17-11 16,16-37 8-16,0 0-8 0,-13 41 8 0,8 3-8 0,5-44 4 16,0 0-4-16,2 36 5 0,5-3-5 0,-7-33 0 15,0 0 0-15,12 27 1 0,6-6-1 0,-18-21 0 16,0 0 0-16,18 19 0 0,-1-7 0 0,-17-12-1 15,0 0 1-15,23 9-1 0,12-5 1 0,-35-4-4 0,0 0 4 16,38-4-3-16,-7-1 3 0,-31 5-4 0,0 0 4 16,36-11-3-16,15-4 3 0,-51 15-3 0,0 0 3 15,51-23-2-15,-7-8 2 0,-44 31-1 0,0 0 1 16,41-45-1-16,1-27 1 0,-42 72 0 0,0 0 0 0,44-89 0 16,0-2 0-16,-44 91 0 0,0 0 0 0,41-90 0 15,-8 13 0-15,-33 77 1 0,0 0-1 0,21-57 1 16,-12 21-1-16,-9 36 5 0,0 0-5 0,4-21 5 15,-3 6-5-15,-1 15 9 0,0 0-9 0,-10 8 10 16,-17 29-10-16,27-37 14 0,0 0-14 0,-38 52 14 16,-8 12-14-16,46-64 12 0,0 0-12 0,-48 74 12 15,11 0-12-15,37-74 5 0,0 0-5 0,-26 73 6 16,8 2-6-16,18-75 0 0,0 0 0 0,-9 67 1 16,9-10-1-16,0-57-2 0,0 0 2 0,7 40-1 15,6-12 1-15,-13-28-5 0,0 0 5 0,14 20-4 0,1-11 4 16,-15-9-7-16,0 0 7 0,23 4-6 0,11-8 6 15,-34 4-8-15,0 0 8 0,41-9-7 0,3-10 7 16,-44 19-5-16,0 0 5 0,42-29-5 0,-7-11 5 16,-35 40-2-16,0 0 2 0,28-41-2 0,-10 13 2 15,-18 28 0-15,0 0 0 0,11-28 0 0,-6 7 0 16,-5 21 1-16,0 0-1 0,2-20 1 0,-4 6-1 16,2 14 4-16,0 0-4 0,-5-11 4 0,5 11-4 15,0 0 7-15,0 0-7 0,-9-3 7 0,9 3-7 0,0 0 6 16,0 0-6-16,-5 17 6 0,-3 8-6 0,8-25 4 15,0 0-4-15,-7 31 4 0,6 2-4 0,1-33 2 16,0 0-2-16,3 27 3 0,6-6-3 0,-9-21 0 0,0 0 0 16,12 16 1-16,1-4-1 0,-13-12 0 0,0 0 0 15,16 8 0-15,3 1 0 0,-19-9 0 0,0 0 0 16,18 7 0-16,-4-2 0 0,-14-5 2 0,0 0-2 16,12 7 2-16,2-3-2 0,-14-4 5 0,0 0-5 0,11 5 6 15,-2-2-6-15,-9-3 8 0,0 0-8 0,7 0 9 16,-7 0-9-16,0 0 8 0,0 0-8 0,21-15 8 15,21-13-8-15,-42 28 5 0,0 0-5 0,39-26 6 16,-23 7-6-16,0 0-2271 0</inkml:trace>
  <inkml:trace contextRef="#ctx0" brushRef="#br0" timeOffset="55902.52">28557 4962 1961 0,'0'0'0'16,"29"0"0"-16,50-7 0 0,-79 7 7 0,0 0-7 0,104-11 8 15,12-8-8-15,-116 19 28 0,0 0-28 0,119-17 28 16,4 5-28-16,-123 12 0 0,0 0 0 0,118-14 0 15,-8-7 0-15,-1 0-1464 0</inkml:trace>
  <inkml:trace contextRef="#ctx0" brushRef="#br0" timeOffset="80628.77">23835 11292 2039 0,'0'0'0'16,"0"0"0"-16,0 0 0 0,0 0 18 0,0 0-18 0,6 7 19 15,-6-7-19-15,0 0 97 0,0 0-97 0,0 0 98 16,1 7-98-16,-1-7 104 0,0 0-104 0,0 0 104 16,0 0-104-16,0 0 53 0,0 0-53 0,0 0 54 15,0 0-54-15,0 0 41 0,0 0-41 0,20-7 41 16,29-12-41-16,-49 19 31 0,0 0-31 0,73-24 32 16,25-1-32-16,-98 25 22 0,0 0-22 0,108-22 23 15,-6 3-23-15,-102 19 15 0,0 0-15 0,106-19 16 16,3 3-16-16,-109 16 16 0,0 0-16 0,112-12 17 15,-3 2-17-15,-109 10 12 0,0 0-12 0,109-9 13 16,8-1-13-16,-117 10 21 0,0 0-21 0,121-9 21 16,10-3-21-16,-131 12 22 0,0 0-22 0,134-12 23 15,5-6-23-15,-139 18 24 0,0 0-24 0,140-15 24 0,4-6-24 16,-144 21 24-16,0 0-24 0,138-15 24 0,-6 4-24 16,-132 11 22-16,0 0-22 0,134-10 22 0,11-1-22 15,-145 11 18-15,0 0-18 0,139-5 18 0,-5 2-18 16,-134 3 17-16,0 0-17 0,133-5 17 0,4 1-17 0,-137 4 16 15,0 0-16-15,143-3 16 0,5-1-16 0,-148 4 16 16,0 0-16-16,145-3 16 0,-16 1-16 0,-129 2 16 16,0 0-16-16,127-3 16 0,0 3-16 0,-127 0 14 0,0 0-14 15,123 0 14-15,-3 3-14 0,-120-3 12 0,0 0-12 16,122 0 13-16,1 0-13 0,-123 0 15 0,0 0-15 16,117-3 15-16,-6-3-15 0,-111 6 11 0,0 0-11 15,107-1 12-15,5-1-12 0,-112 2 12 0,0 0-12 16,104 0 13-16,-9 0-13 0,-95 0 13 0,0 0-13 15,77 0 13-15,-20 0-13 0,-57 0 13 0,0 0-13 0,46 2 14 16,-4 5-14-16,-42-7 13 0,0 0-13 0,32 3 13 16,-16 0-13-16,-16-3 8 0,0 0-8 0,9 2 9 15,-9-2-9-15,0 0 5 0,0 0-5 0,8 0 6 16,-8 0-6-16,0 0 4 0,0 0-4 0,7 4 4 16,-7-4-4-16,0 0 1 0,0 0-1 0,0 0 1 15,-14-25-1-15,14 25 0 0,0 0 0 0,-33-36 0 16,-25-21 0-16,1-2-2570 0</inkml:trace>
  <inkml:trace contextRef="#ctx0" brushRef="#br0" timeOffset="105565.38">15963 16215 897 0,'0'0'0'0,"0"0"0"0,0 0 0 16,0 0 11-16,0 0-11 0,0 0 12 0,0 0-12 15,0 0 50-15,0 0-50 0,0 0 50 0,0 0-50 16,0 0 67-16,0 0-67 0,0 0 67 0,0 0-67 0,0 0 25 15,0 0-25-15,0 0 26 0,0 0-26 0,0 0 19 16,0 0-19-16,0 0 20 0,0 0-20 0,0 0 21 16,0 0-21-16,0 0 21 0,0 0-21 0,0 0 23 0,0 0-23 15,-19 2 24-15,19-2-24 0,0 0 47 0,0 0-47 16,0 0 48-16,-4-7-48 0,4 7 69 0,0 0-69 16,0 0 69-16,0 0-69 0,0 0 69 0,0 0-69 15,0 0 69-15,0 0-69 0,0 0 68 0,0 0-68 16,0 0 68-16,0 0-68 0,0 0 54 0,0 0-54 0,0 0 55 15,0 0-55-15,0 0 44 0,0 0-44 0,0 0 44 16,0 0-44-16,0 0 38 0,0 0-38 0,6 2 39 16,-6-2-39-16,0 0 29 0,0 0-29 0,12 5 30 15,-2-1-30-15,-10-4 24 0,0 0-24 0,15 3 25 16,6 2-25-16,-21-5 19 0,0 0-19 0,17 5 19 16,-2-1-19-16,-15-4 17 0,0 0-17 0,14 2 18 15,3-2-18-15,-17 0 14 0,0 0-14 0,18 3 15 16,-4 0-15-16,-14-3 16 0,0 0-16 0,18 6 17 15,3 1-17-15,-21-7 18 0,0 0-18 0,28 8 19 16,-1 1-19-16,-27-9 20 0,0 0-20 0,28 9 21 0,-5-3-21 16,-23-6 19-16,0 0-19 0,26 6 20 0,1-1-20 15,-27-5 16-15,0 0-16 0,28 5 17 0,-7 0-17 16,-21-5 14-16,0 0-14 0,23 5 15 0,2 1-15 16,-25-6 18-16,0 0-18 0,31 5 18 0,8-2-18 15,-39-3 18-15,0 0-18 0,37 2 18 0,-2 1-18 16,-35-3 17-16,0 0-17 0,38 4 18 0,-1-2-18 0,-37-2 15 15,0 0-15-15,33 1 16 0,-3 3-16 0,-30-4 17 16,0 0-17-16,28 3 17 0,0-1-17 0,-28-2 17 16,0 0-17-16,32 0 17 0,0 0-17 0,-32 0 14 15,0 0-14-15,28 0 15 0,4 0-15 0,-32 0 11 0,0 0-11 16,35 0 11-16,9 0-11 0,-44 0 12 0,0 0-12 16,46 0 12-16,-2 0-12 0,-44 0 12 0,0 0-12 15,46 0 13-15,4-2-13 0,-50 2 11 0,0 0-11 16,45-3 12-16,5-1-12 0,-50 4 11 0,0 0-11 0,44-1 11 15,-2-1-11-15,-42 2 10 0,0 0-10 16,46-2 10-16,9-1-10 0,-55 3 8 0,0 0-8 0,56-4 8 16,-8 1-8-16,-48 3 6 0,0 0-6 0,47-4 7 15,-6-1-7-15,-41 5 6 0,0 0-6 0,42-5 7 16,-1 3-7-16,-41 2 5 0,0 0-5 0,44-1 6 16,11-3-6-16,-55 4 4 0,0 0-4 0,56-3 5 15,-3-3-5-15,-53 6 3 0,0 0-3 0,53-5 4 16,0 3-4-16,-53 2 3 0,0 0-3 0,55-3 3 15,-4-4-3-15,-51 7 3 0,0 0-3 0,53-9 4 0,5 4-4 16,-58 5 5-16,0 0-5 0,58-5 5 0,-3-4-5 16,-55 9 5-16,0 0-5 0,51-8 5 0,-5 3-5 15,-46 5 5-15,0 0-5 0,42-4 6 0,-5-1-6 16,-37 5 5-16,0 0-5 0,37-2 6 0,2 2-6 16,-39 0 6-16,0 0-6 0,37-2 6 0,-3-1-6 15,-34 3 6-15,0 0-6 0,31-2 7 0,3 2-7 16,-34 0 5-16,0 0-5 0,33 0 6 0,1 0-6 0,-34 0 5 15,0 0-5-15,33 0 5 0,3 0-5 0,-36 0 3 16,0 0-3-16,28-1 3 0,-5-3-3 0,-23 4 2 16,0 0-2-16,21-2 3 0,-2 2-3 0,-19 0 3 0,0 0-3 15,23 0 4-15,2 0-4 0,-25 0 4 16,0 0-4-16,28 0 5 0,0 0-5 0,-28 0 5 0,0 0-5 16,25 0 5-16,-5 0-5 0,-20 0 4 0,0 0-4 15,19 0 5-15,6 0-5 0,-25 0 4 0,0 0-4 16,30 0 4-16,3 0-4 0,-33 0 2 0,0 0-2 15,37 0 3-15,-2 0-3 0,-35 0 2 0,0 0-2 0,32 0 2 16,0 0-2-16,-32 0 2 0,0 0-2 0,32 2 2 16,-9 0-2-16,-23-2 1 0,0 0-1 0,26 2 2 15,6-4-2-15,-32 2 2 0,0 0-2 0,32-2 2 16,-4 4-2-16,-28-2 2 0,0 0-2 0,32 3 2 16,1 1-2-16,-33-4 2 0,0 0-2 0,37 1 2 15,0-1-2-15,-37 0 1 0,0 0-1 0,41 0 2 16,-6 2-2-16,-35-2 1 0,0 0-1 0,33 2 1 15,-6 0-1-15,-27-2 0 0,0 0 0 0,26 1 1 16,4 1-1-16,-30-2 0 0,0 0 0 0,29 0 1 0,-10 0-1 16,-19 0 0-16,0 0 0 0,23 2 1 0,7 0-1 15,-30-2 1-15,0 0-1 0,32 1 1 0,-4 3-1 16,-28-4 1-16,0 0-1 0,32 1 1 0,1-1-1 16,-33 0 1-16,0 0-1 0,34 2 1 0,-6 2-1 15,-28-4 1-15,0 0-1 0,30 3 1 0,7 1-1 16,-37-4 1-16,0 0-1 0,35 3 1 0,-8 1-1 15,-27-4 0-15,0 0 0 0,31 1 1 0,10 1-1 16,-41-2 0-16,0 0 0 0,42 2 1 0,2-1-1 0,-44-1 0 16,0 0 0-16,46 2 1 0,2 0-1 0,-48-2 0 15,0 0 0-15,46 3 1 0,-7-1-1 0,-39-2 0 16,0 0 0-16,38 0 1 0,3 0-1 0,-41 0 0 0,0 0 0 16,42 2 1-16,1-2-1 0,-43 0 1 0,0 0-1 15,42 2 2-15,4 3-2 0,-46-5 3 0,0 0-3 16,49 3 3-16,6-3-3 0,-55 0 5 0,0 0-5 15,56 0 5-15,-6 0-5 0,-50 0 6 0,0 0-6 0,49-2 7 16,-1-1-7-16,-48 3 7 0,0 0-7 0,47-2 7 16,1 2-7-16,-48 0 5 0,0 0-5 0,48 2 5 15,1 0-5-15,-49-2 3 0,0 0-3 0,55-2 3 16,3-3-3-16,-58 5 3 0,0 0-3 0,60-5 3 16,-4 1-3-16,-56 4 2 0,0 0-2 0,57-3 3 15,-1-1-3-15,-56 4 2 0,0 0-2 0,57-1 2 16,-1 1-2-16,-56 0 2 0,0 0-2 0,60 1 2 15,2-2-2-15,-62 1 2 0,0 0-2 0,62-2 2 16,-6 0-2-16,-56 2 1 0,0 0-1 0,56-2 2 16,3-3-2-16,-59 5 1 0,0 0-1 0,61-3 2 15,3 3-2-15,-64 0 2 0,0 0-2 0,65 1 2 0,0-2-2 16,-65 1 1-16,0 0-1 0,64-2 2 0,-6 0-2 16,-58 2 1-16,0 0-1 0,57-2 1 0,-3 1-1 15,-54 1 1-15,0 0-1 0,58-4 2 0,4 3-2 16,-62 1 1-16,0 0-1 0,62-4 1 0,0 1-1 15,-62 3 1-15,0 0-1 0,58-4 1 0,0 1-1 16,-58 3 0-16,0 0 0 0,60-4 1 0,5 1-1 0,-65 3 0 16,0 0 0-16,67-4 1 0,4 1-1 0,-71 3 0 15,0 0 0-15,70-2 0 0,-10 0 0 0,-60 2 1 16,0 0-1-16,60 0 1 0,6 0-1 0,-66 0 0 0,0 0 0 16,65 0 1-16,9 0-1 0,-74 0 1 0,0 0-1 15,71 0 2-15,-3-1-2 0,-68 1 2 0,0 0-2 16,66-4 3-16,-6 1-3 0,-60 3 4 0,0 0-4 15,58-2 4-15,4 2-4 0,-62 0 3 0,0 0-3 16,56 2 3-16,-3-4-3 0,-53 2 3 0,0 0-3 0,48-2 4 16,-11 1-4-16,-37 1 3 0,0 0-3 0,35 0 4 15,11 0-4-15,-46 0 3 0,0 0-3 0,40 0 3 16,-12 0-3-16,-28 0 2 0,0 0-2 0,30 1 3 16,11 1-3-16,-41-2 2 0,0 0-2 0,39 2 2 15,0-4-2-15,-39 2 1 0,0 0-1 0,35-2 1 16,-2 1-1-16,-33 1 1 0,0 0-1 0,34 0 1 15,1 0-1-15,-35 0 1 0,0 0-1 0,34 0 1 16,-4 0-1-16,-30 0 1 0,0 0-1 0,30 0 2 16,5-2-2-16,-35 2 1 0,0 0-1 0,41-4 1 0,3 1-1 15,-44 3 2-15,0 0-2 0,47-2 2 0,6 0-2 16,-53 2 2-16,0 0-2 0,50-1 2 0,1-3-2 16,-51 4 2-16,0 0-2 0,49-1 3 0,1-1-3 15,-50 2 2-15,0 0-2 0,47 0 2 0,-6 0-2 16,-41 0 1-16,0 0-1 0,46-4 2 0,8-4-2 15,-54 8 1-15,0 0-1 0,58-9 1 0,4 6-1 16,-62 3 1-16,0 0-1 0,57-2 1 0,-4-2-1 16,-53 4 1-16,0 0-1 0,49-3 1 0,-3 1-1 0,-46 2 1 15,0 0-1-15,49 0 1 0,9 0-1 0,-58 0 0 16,0 0 0-16,62 0 1 0,0-2-1 0,-62 2 1 16,0 0-1-16,55-3 1 0,-10 1-1 0,-45 2 1 0,0 0-1 15,41-1 1-15,-2-3-1 0,-39 4 2 0,0 0-2 16,39-2 2-16,1 2-2 0,-40 0 1 0,0 0-1 15,37-1 2-15,-7-3-2 0,-30 4 2 0,0 0-2 16,27-2 3-16,-6 2-3 0,-21 0 1 0,0 0-1 0,17 0 2 16,-6 0-2-16,-11 0 1 0,0 0-1 15,9 2 1-15,-2 0-1 0,-7-2 1 0,0 0-1 0,0 0 2 16,9-2-2-16,-9 2 2 0,0 0-2 0,0 0 3 16,0 0-3-16,0 0 3 0,0 0-3 0,7-5 3 15,-7 5-3-15,0 0 4 0,0 0-4 0,0 0 4 16,0 0-4-16,0 0 3 0,0 0-3 0,0 0 4 15,0 0-4-15,0 0 4 0,0 0-4 0,7 0 5 16,-7 0-5-16,0 0 1 0,0 0-1 0,-11 0 2 16,-22-3-2-16,33 3-1 0,0 0 1 0,-58-13-1 15,-20-9 1-15,0-1-2525 0</inkml:trace>
  <inkml:trace contextRef="#ctx0" brushRef="#br0" timeOffset="112878.23">6608 17250 1401 0,'0'0'0'0,"0"0"0"16,0 0 0-16,0 0 42 0,0 0-42 0,0 0 42 15,0 0-42-15,0 0 102 0,0 0-102 0,0 0 102 16,0 0-102-16,0 0 89 0,0 0-89 0,0 0 90 16,0 0-90-16,0 0 46 0,0 0-46 0,0 0 46 0,0 0-46 15,0 0 32-15,0 0-32 0,0 0 33 0,0 0-33 16,0 0 25-16,0 0-25 0,0 0 26 0,0 0-26 15,0 0 21-15,0 0-21 0,0 0 22 0,0 0-22 16,0 0 19-16,0 0-19 0,0 0 20 0,0 0-20 16,0 0 22-16,0 0-22 0,0 0 23 0,0 0-23 15,0 0 23-15,0 0-23 0,0 0 24 0,0 0-24 16,0 0 21-16,0 0-21 0,17-5 22 0,-8 2-22 16,-9 3 17-16,0 0-17 0,14 0 18 0,6 0-18 15,-20 0 13-15,0 0-13 0,29 0 13 0,3-4-13 0,-32 4 13 16,0 0-13-16,36-5 13 0,-3 0-13 0,-33 5 13 0,0 0-13 15,35-4 14-15,1 1-14 0,-36 3 13 0,0 0-13 16,37-4 14-16,0 3-14 0,-37 1 13 0,0 0-13 16,40-4 13-16,1 1-13 0,-41 3 10 0,0 0-10 15,44-4 10-15,0 1-10 0,-44 3 9 0,0 0-9 16,39-2 10-16,5 2-10 0,-44 0 7 0,0 0-7 0,44 3 7 16,-3 1-7-16,-41-4 7 0,0 0-7 0,40 3 7 15,1 1-7-15,-41-4 7 0,0 0-7 0,42 3 7 16,7-1-7-16,-49-2 6 0,0 0-6 0,53 4 6 15,6-1-6-15,-59-3 6 0,0 0-6 0,60 5 6 16,-6-1-6-16,-54-4 7 0,0 0-7 0,58 1 8 16,6 3-8-16,-64-4 8 0,0 0-8 0,62 5 8 15,1 0-8-15,-63-5 8 0,0 0-8 0,64 5 9 16,4 2-9-16,-68-7 8 0,0 0-8 0,67 4 8 16,1-6-8-16,-68 2 8 0,0 0-8 0,65-2 8 15,5 2-8-15,-70 0 10 0,0 0-10 0,73 2 10 0,4-2-10 16,-77 0 11-16,0 0-11 0,76-2 11 0,-4-1-11 15,-72 3 14-15,0 0-14 0,73-4 15 0,3 3-15 16,-76 1 15-16,0 0-15 0,72-4 16 0,-3 1-16 16,-69 3 16-16,0 0-16 0,67-5 16 0,2-4-16 15,-69 9 14-15,0 0-14 0,68-9 14 0,3 2-14 16,-71 7 12-16,0 0-12 0,69-5 13 0,1-4-13 16,-70 9 11-16,0 0-11 0,64-8 11 0,-10 1-11 15,-54 7 10-15,0 0-10 0,55-7 10 0,-2 0-10 0,-53 7 9 16,0 0-9-16,48-7 10 0,-4 0-10 0,-44 7 8 15,0 0-8-15,44-3 8 0,7 1-8 0,-51 2 7 16,0 0-7-16,55-2 8 0,1-3-8 0,-56 5 7 0,0 0-7 16,55-7 8-16,-9 0-8 0,-46 7 6 0,0 0-6 15,49-5 6-15,-5 2-6 0,-44 3 5 0,0 0-5 16,46-2 6-16,3 0-6 0,-49 2 4 0,0 0-4 16,43-2 5-16,1 2-5 0,-44 0 3 0,0 0-3 0,44 0 4 15,2 0-4-15,-46 0 3 0,0 0-3 0,42 0 3 16,-1 0-3-16,-41 0 4 0,0 0-4 0,40 2 5 15,4 0-5-15,-44-2 4 0,0 0-4 0,50 2 4 16,3-4-4-16,-53 2 4 0,0 0-4 0,60-2 5 16,3 0-5-16,-63 2 6 0,0 0-6 0,55-1 6 15,-2-1-6-15,-53 2 5 0,0 0-5 0,54-3 6 16,-1-1-6-16,-53 4 4 0,0 0-4 0,55-2 4 16,0 1-4-16,-55 1 4 0,0 0-4 0,54-2 4 15,-3 0-4-15,-51 2 4 0,0 0-4 0,57-2 5 0,1 4-5 16,-58-2 4-16,0 0-4 0,60 0 4 0,-2-3-4 15,-58 3 4-15,0 0-4 0,55-6 5 0,-2 1-5 16,-53 5 4-16,0 0-4 0,51-3 4 0,-2-1-4 16,-49 4 3-16,0 0-3 0,45-1 4 0,-3-1-4 15,-42 2 3-15,0 0-3 0,44-2 3 0,0 0-3 16,-44 2 3-16,0 0-3 0,39-3 4 0,-4 0-4 16,-35 3 3-16,0 0-3 0,35-2 3 0,-3 0-3 15,-32 2 3-15,0 0-3 0,32-2 4 0,3 1-4 0,-35 1 3 16,0 0-3-16,37-2 3 0,-5 4-3 0,-32-2 4 15,0 0-4-15,28 1 4 0,2 1-4 0,-30-2 3 16,0 0-3-16,28 0 4 0,4-3-4 0,-32 3 3 0,0 0-3 16,32-2 3-16,0 0-3 0,-32 2 3 0,0 0-3 15,30 0 4-15,-4 0-4 0,-26 0 3 0,0 0-3 16,28 0 3-16,-1 0-3 0,-27 0 3 0,0 0-3 16,33 0 4-16,3-2-4 0,-36 2 4 0,0 0-4 0,35-1 4 15,-3 1-4-15,-32 0 4 0,0 0-4 0,31 1 4 16,1-2-4-16,-32 1 4 0,0 0-4 0,32-2 5 15,-4 4-5-15,-28-2 4 0,0 0-4 0,32 1 4 16,-2-2-4-16,-30 1 3 0,0 0-3 0,32-2 4 16,-1 0-4-16,-31 2 3 0,0 0-3 0,27 0 3 15,-4 4-3-15,-23-4 2 0,0 0-2 0,19 1 3 16,2-1-3-16,-21 0 4 0,0 0-4 0,20 0 4 16,-8 2-4-16,-12-2 2 0,0 0-2 0,12 0 3 15,4-2-3-15,-16 2 2 0,0 0-2 0,14 0 3 0,-7 0-3 16,-7 0 2-16,0 0-2 0,0 0 2 0,0 0-2 15,0 0 2-15,0 0-2 0,9 4 2 0,-9-4-2 16,0 0 1-16,0 0-1 0,0 0 2 0,0 0-2 16,0 0 2-16,0 0-2 0,6-2 2 0,-6 2-2 15,0 0 2-15,0 0-2 0,0 0 2 0,0 0-2 16,0 0 3-16,0 0-3 0,0 0 4 0,0 0-4 16,0 0 5-16,0 0-5 0,0 0 5 0,0 0-5 15,0 0 7-15,0 0-7 0,0 0 8 0,0 0-8 0,0 0 9 16,0 0-9-16,0 0 10 0,0 0-10 0,0 0 10 15,0 0-10-15,0 0 10 0,0 0-10 0,0 0 9 16,0 0-9-16,0 0 10 0,0 0-10 0,0 0 9 16,0 0-9-16,0 0 10 0,0 0-10 0,0 0 7 0,0 0-7 15,0 0 8-15,0 0-8 0,0 0 6 0,0 0-6 16,0 0 6-16,0 0-6 0,0 0 5 0,0 0-5 16,0 0 5-16,0 0-5 0,0 0 4 0,0 0-4 0,0 0 4 15,0 0-4-15,0 0 3 0,0 0-3 0,0 0 4 16,0 0-4-16,0 0 3 0,0 0-3 0,0 0 4 15,0 0-4-15,0 0 3 0,0 0-3 0,0 0 4 16,0 0-4-16,0 0 3 0,0 0-3 0,0 0 3 16,0 0-3-16,0 0 2 0,0 0-2 0,0 0 3 15,0 0-3-15,0 0 1 0,0 0-1 0,0 0 2 16,0 0-2-16,0 0 1 0,0 0-1 0,0 0 1 16,0 0-1-16,0 0 0 0,0 0 0 0,0 0 0 15,0 0 0-15,0 0 0 0,0 0 0 0,0 0 0 16,0 0 0-16,0 0-1 0,0 0 1 0,0 0-1 15,0 0 1-15,0 0-3 0,0 0 3 0,0 0-2 0,0 0 2 16,0 0-3-16,0 0 3 0,0 0-2 0,0 0 2 16,0 0-3-16,0 0 3 0,0 0-2 0,0 0 2 15,0 0-2-15,0 0 2 0,0 0-2 0,0 0 2 16,0 0-2-16,0 0 2 0,0 0-2 0,0 0 2 16,0 0-2-16,0 0 2 0,0 0-1 0,0 0 1 0,0 0-2 15,0 0 2-15,0 0-2 0,0 0 2 0,0 0-2 16,0 0 2-16,0 0-2 0,0 0 2 0,0 0-3 15,0 0 3-15,0 0-2 0,0 0 2 0,0 0-3 0,0 0 3 16,0 0-2-16,0 0 2 0,0 0-2 0,0 0 2 16,0 0-2-16,0 0 2 0,0 0-2 0,0 0 2 15,0 0-1-15,0 0 1 0,0 0-1 0,0 0 1 16,0 0 0-16,0 0 0 0,0 0 0 0,0 0 0 16,0 0 0-16,0 0 0 0,0 0 0 0,0 0 0 15,0 0 0-15,0 0 0 0,0 0 0 0,0 0 0 0,0 0 0 16,0 0 0-16,0 0 0 0,0 0 0 0,0 0 0 15,0 0 0-15,0 0 0 0,0 0 0 0,0 0 1 16,0 0-1-16,0 0 1 0,0 0-1 0,0 0 1 16,0 0-1-16,0 0 1 0,0 0-1 0,0 0 1 15,0 0-1-15,0 0 0 0,0 0 0 0,0 0 1 16,0 0-1-16,0 0 0 0,0 0 0 0,0 0 1 16,0 0-1-16,0 0 0 0,0 0 0 0,0 0 0 15,0 0 0-15,0 0 0 0,0 0 0 0,0 0 0 16,0 0 0-16,0 0 0 0,0 0 0 0,0 0 0 0,0 0 0 15,0 0 0-15,0 0 0 0,0 0 0 0,0 0 0 16,0 0 0-16,0 0 0 0,0 0 0 0,0 0 0 16,0 0 0-16,0 0 0 0,0 0 0 0,0 0 0 15,0 0 0-15,0 0 0 0,0 0 0 0,0 0 0 16,0 0 0-16,0 0 0 0,0 0 0 0,0 0 0 16,0 0 0-16,0 0 0 0,0 0 0 0,0 0 0 0,0 0 0 15,0 0 0-15,0 0 0 0,0 0 0 16,0 0 0-16,0 0 0 0,0 0 0 0,5 7 0 0,-5-7 0 15,0 0 0-15,0 0 1 0,0 0-1 0,0 0 1 16,0 0-1-16,0 0 2 0,0 0-2 0,0 0 3 16,0 0-3-16,0 0 3 0,0 0-3 0,0 0 3 0,0 0-3 15,0 0 3-15,0 0-3 0,0 0 3 0,0 0-3 16,0 0 3-16,0 0-3 0,0 0 2 0,0 0-2 16,0 0 3-16,0 0-3 0,0 0 3 0,0 0-3 15,0 0 3-15,0 0-3 0,0 0 2 0,0 0-2 0,0 0 2 16,0 0-2-16,0 0 2 0,0 0-2 0,0 0 2 15,0 0-2-15,0 0 4 0,0 0-4 0,0 0 4 16,0 0-4-16,0 0 4 0,0 0-4 0,0 0 5 16,0 0-5-16,0 0 5 0,0 0-5 0,0 0 6 15,0 0-6-15,0 0 6 0,0 0-6 0,0 0 6 16,0 0-6-16,0 0 5 0,0 0-5 0,0 0 6 16,0 0-6-16,0 0 3 0,0 0-3 0,0 0 4 15,0 0-4-15,0 0 2 0,0 0-2 0,0 0 2 16,0 0-2-16,0 0 0 0,0 0 0 0,0 0 1 0,0 0-1 15,0 0 0-15,0 0 0 0,0 0 0 0,0 0 0 16,0 0 0-16,0 0 0 0,0 0 0 0,0 0 0 16,0 0 0-16,0 0 0 0,0 0 0 0,0 0 0 15,0 0-1-15,0 0 1 0,0 0 0 0,0 0 0 16,0 0-1-16,0 0 1 0,0 0 0 0,0 0 0 16,0 0-1-16,0 0 1 0,0 0 0 0,0 0 0 15,0 0-1-15,0 0 1 0,0 0-1 0,0 0 1 16,0 0-1-16,0 0 1 0,0 0-1 0,0 0 1 0,0 0-1 15,0 0 1-15,0 0-1 0,0 0 1 0,0 0-1 16,0 0 1-16,0 0-1 0,0 0 1 0,0 0-1 16,0 0 1-16,0 0-1 0,0 0 1 0,0 0-1 0,0 0 1 15,0 0-1-15,0 0 1 0,0 0-1 0,0 0 1 16,0 0 0-16,0 0 0 0,0 0 0 0,0 0 0 16,0 0 0-16,0 0 0 0,0 0 0 0,0 0 0 15,0 0 0-15,0 0 0 0,0 0 0 0,0 0 0 0,0 0 0 16,0 0 0-16,0 0 0 0,0 0 0 0,0 0 0 15,0 0 0-15,0 0 0 0,0 0 0 0,0 0 0 16,0 0 0-16,0 0 0 0,0 0 0 0,0 0 0 16,0 0 0-16,0 0 0 0,0 0 0 0,0 0 0 15,0 0 0-15,0 0 0 0,0 0 0 0,0 0 1 16,0 0-1-16,0 0 1 0,0 0-1 0,0 0 1 16,0 0-1-16,0 0 1 0,0 0-1 0,0 0 1 15,0 0-1-15,0 0 1 0,0 0-1 0,0 0 1 16,0 0-1-16,0 0 0 0,0 0 0 0,0 0 1 15,0 0-1-15,0 0 0 0,0 0 0 0,0 0 0 16,0 0 0-16,0 0 0 0,0 0 0 0,0 0 0 0,0 0 0 16,0 0 0-16,0 0 0 0,0 0 0 0,0 0 0 15,0 0-1-15,0 0 1 0,0 0 0 0,0 0 0 16,0 0-1-16,0 0 1 0,0 0-1 0,0 0 1 16,0 0-1-16,0 0 1 0,0 0 0 0,0 0 0 15,0 0-1-15,0 0 1 0,0 0 0 0,0 0 0 16,0 0-1-16,0 0 1 0,0 0 0 0,0 0 0 15,0 0 0-15,0 0 0 0,0 0 0 0,0 0 0 0,0 0 0 16,0 0 0-16,0 0 0 0,0 0 0 0,0 0 0 16,0 0 0-16,0 0 0 0,0 0 0 0,0 0 0 0,0 0 0 15,0 0 0-15,0 0 0 0,0 0 0 0,0 0 0 16,0 0 0-16,0 0 0 0,0 0 0 0,0 0 0 16,0 0 0-16,0 0 0 0,0 0 0 0,0 0 0 15,0 0 0-15,0 0 0 0,0 0 0 0,0 0 0 0,0 0 0 16,0 0 0-16,0 0 0 0,0 0 0 0,0 0 0 15,0 0 0-15,0 0 0 0,0 0 0 16,0 0 0-16,0 0 0 0,0 0 0 0,0 0 0 0,0 0 0 16,0 0 0-16,0 0 0 0,0 0 0 0,0 0 0 15,0 0 0-15,0 0 0 0,0 0 0 0,0 0 0 16,0 0 0-16,0 0 0 0,0 0 0 0,0 0 0 16,0 0 0-16,0 0 0 0,0 0 0 0,0 0 0 15,0 0 0-15,0 0 0 0,0 0 0 0,0 0 0 16,0 0 0-16,0 0 0 0,0 0 0 0,0 0 0 15,0 0 0-15,0 0 0 0,0 0 0 0,0 0 0 16,0 0 0-16,0 0 0 0,0 0 0 0,0 0 0 16,0 0 0-16,0 0 0 0,0 0 0 0,0 0 1 0,0 0-1 15,0 0 1-15,0 0-1 0,0 0 2 0,0 0-2 16,0 0 3-16,0 0-3 0,0 0 3 0,0 0-3 16,0 0 3-16,0 0-3 0,0 0 4 0,0 0-4 15,0 0 3-15,0 0-3 0,0 0 3 0,0 0-3 16,0 0 3-16,0 0-3 0,0 0 3 0,0 0-3 0,0 0 1 15,0 0-1-15,0 0 2 0,0 0-2 0,0 0 1 16,0 0-1-16,0 0 2 0,0 0-2 0,0 0 0 16,0 0 0-16,0 0 1 0,0 0-1 0,0 0 0 15,0 0 0-15,0 0 1 0,0 0-1 0,0 0 0 0,0 0 0 16,0 0 1-16,0 0-1 0,0 0 1 0,0 0-1 16,0 0 1-16,0 0-1 0,0 0 1 0,0 0-1 15,0 0 2-15,0 0-2 0,0 0 2 0,0 0-2 16,0 0 2-16,0 0-2 0,0 0 2 0,0 0-2 15,0 0 2-15,0 0-2 0,0 0 2 0,0 0-2 0,0 0 2 16,0 0-2-16,0 0 2 0,0 0-2 0,0 0 2 16,0 0-2-16,0 0 1 0,0 0-1 0,0 0 1 15,0 0-1-15,0 0 0 0,0 0 0 0,0 0 1 16,0 0-1-16,0 0 0 0,0 0 0 0,0 0 0 16,0 0 0-16,0 0-1 0,0 0 1 0,0 0 0 15,0 0 0-15,0 0-2 0,0 0 2 0,0 0-1 16,0 0 1-16,0 0-4 0,0 0 4 0,0 0-3 15,0 0 3-15,0 0-6 0,0 0 6 0,0 0-6 16,0 0 6-16,0 0-7 0,0 0 7 0,0 0-7 0,0 0 7 16,0 0-9-16,0 0 9 0,0 0-9 0,0 0 9 15,0 0-10-15,0 0 10 0,0 0-9 0,0 0 9 16,0 0-9-16,0 0 9 0,0 0-9 0,0 0 9 16,0 0-9-16,0 0 9 0,0 0-9 0,0 0 9 15,0 0-9-15,0 0 9 0,0 0-8 0,0 0 8 16,0 0-6-16,0 0 6 0,0 0-6 0,0 0 6 15,0 0-6-15,0 0 6 0,0 0-6 0,0 0 6 0,0 0-5 16,0 0 5-16,0 0-5 0,0 0 5 0,0 0-4 16,0 0 4-16,0 0-4 0,0 0 4 0,0 0-4 15,0 0 4-15,0 0-3 0,0 0 3 0,0 0-4 0,0 0 4 16,0 0-3-16,0 0 3 0,0 0-3 0,0 0 3 16,0 0-2-16,0 0 2 0,0 0-2 0,0 0 2 15,0 0-1-15,0 0 1 0,0 0-1 0,0 0 1 16,0 0 0-16,0 0 0 0,0 0 0 0,0 0 0 15,0 0 0-15,0 0 0 0,0 0 0 0,0 0 0 0,0 0 1 16,0 0-1-16,0 0 0 0,0 0 0 0,0 0 1 16,0 0-1-16,0 0 0 0,0 0 0 0,0 0 1 15,0 0-1-15,0 0 0 0,0 0 0 0,0 0 0 16,0 0 0-16,0 0 0 0,0 0 0 0,0 0 0 16,0 0 0-16,0 0 0 0,0 0 0 0,0 0 0 15,0 0 0-15,0 0 0 0,0 0 0 0,0 0 0 16,0 0 0-16,0 0 0 0,0 0 0 0,0 0 0 15,0 0 0-15,0 0 0 0,0 0 0 0,0 0 0 16,0 0 0-16,0 0 0 0,0 0 0 0,0 0 0 16,0 0 0-16,0 0-1 0,0 0 1 0,0 0 0 0,0 0 0 15,0 0-1-15,0 0 1 0,0 0 0 0,0 0 0 16,0 0-1-16,0 0 1 0,0 0 0 0,0 0 0 16,0 0-1-16,0 0 1 0,0 0 0 0,0 0 0 15,0 0-1-15,0 0 1 0,0 0-1 0,0 0 1 16,0 0-1-16,0 0 1 0,0 0-1 0,0 0 1 15,0 0-1-15,0 0 1 0,0 0-1 0,0 0 1 0,0 0-1 16,0 0 1-16,0 0-1 0,0 0 1 16,0 0-1-16,0 0 1 0,0 0-1 0,0 0 1 0,0 0-2 15,0 0 2-15,0 0-2 0,0 0 2 0,0 0-3 16,0 0 3-16,0 0-2 0,0 0 2 0,0 0-2 16,0 0 2-16,0 0-2 0,0 0 2 0,0 0-2 0,0 0 2 15,0 0-2-15,0 0 2 0,0 0-2 0,0 0 2 16,0 0-2-16,0 0 2 0,0 0-3 0,0 0 3 15,0 0-2-15,0 0 2 0,0 0-2 0,0 0 2 16,0 0-2-16,0 0 2 0,0 0-2 0,0 0 2 0,0 0-2 16,0 0 2-16,0 0-3 0,0 0 3 15,0 0-2-15,0 0 2 0,0 0-3 0,0 0 3 0,0 0-2 16,0 0 2-16,0 0-3 0,0 0 3 0,0 0-3 16,0 0 3-16,0 0-4 0,0 0 4 0,0 0-3 15,0 0 3-15,0 0-4 0,0 0 4 0,0 0-3 16,0 0 3-16,0 0-4 0,0 0 4 0,0 0-4 15,0 0 4-15,0 0-3 0,0 0 3 0,0 0-2 16,0 0 2-16,0 0-3 0,0 0 3 0,0 0-2 16,0 0 2-16,0 0-2 0,0 0 2 0,0 0-2 0,0 0 2 15,0 0-2-15,0 0 2 0,0 0-1 0,0 0 1 16,0 0-2-16,0 0 2 0,0 0-1 0,0 0 1 16,0 0-1-16,0 0 1 0,0 0-1 0,0 0 1 15,0 0-1-15,0 0 1 0,0 0 0 0,0 0 0 16,0 0-1-16,0 0 1 0,0 0 0 0,0 0 0 15,0 0 0-15,0 0 0 0,0 0 0 0,0 0 0 16,0 0 0-16,0 0 0 0,0 0 0 0,0 0 0 16,0 0-1-16,0 0 1 0,0 0 0 0,0 0 0 0,0 0-1 15,0 0 1-15,0 0 0 0,0 0 0 0,0 0-2 16,0 0 2-16,0 0-1 0,0 0 1 0,0 0-2 16,0 0 2-16,0 0-1 0,0 0 1 0,0 0-1 0,0 0 1 15,0 0-1-15,0 0 1 0,0 0-1 0,0 0 1 16,0 0-1-16,0 0 1 0,0 0-1 0,0 0 1 15,0 0 0-15,0 0 0 0,0 0 0 0,0 0 0 16,0 0 0-16,0 0 0 0,0 0 0 0,0 0 0 0,0 0 0 16,0 0 0-16,0 0 0 0,0 0 0 0,0 0 0 15,0 0 0-15,0 0 0 0,0 0 0 0,0 0 0 16,0 0 0-16,0 0 0 0,0 0 0 0,0 0 0 16,0 0 0-16,0 0 0 0,0 0 0 0,0 0 0 15,0 0 0-15,0 0 0 0,0 0 0 0,0 0 0 16,0 0 0-16,0 0 0 0,0 0 0 0,0 0 0 15,0 0 0-15,0 0 0 0,0 0 0 0,0 0 0 16,0 0 0-16,0 0 0 0,0 0 0 0,0 0 0 16,0 0 0-16,0 0 0 0,0 0 0 0,0 0 0 15,0 0 0-15,0 0 0 0,0 0 0 0,0 0 0 0,0 0 0 16,0 0 0-16,0 0 0 0,0 0 0 0,0 0 0 16,0 0 0-16,0 0 0 0,0 0 0 0,0 0 0 15,0 0 0-15,0 0 0 0,0 0 0 0,0 0 0 16,0 0 0-16,0 0 0 0,0 0 0 0,0 0 0 15,0 0-1-15,0 0 1 0,0 0 0 0,0 0 0 16,0 0-1-16,0 0 1 0,0 0 0 0,0 0 0 16,0 0 0-16,0 0 0 0,0 0 0 0,0 0 0 0,0 0-1 15,0 0 1-15,0 0 0 0,0 0 0 0,0 0-1 16,0 0 1-16,0 0 0 0,0 0 0 0,0 0-1 16,0 0 1-16,0 0 0 0,0 0 0 0,0 0-1 0,0 0 1 15,0 0 0-15,0 0 0 0,0 0-1 0,0 0 1 16,0 0 0-16,0 0 0 0,0 0-1 0,0 0 1 15,0 0 0-15,0 0 0 0,0 0 0 0,0 0 0 16,0 0 0-16,0 0 0 0,0 0 0 0,0 0 0 0,0 0 0 16,0 0 0-16,0 0 0 0,0 0 0 0,0 0 0 15,0 0 0-15,0 0 0 0,0 0 0 0,0 0 0 16,0 0 0-16,0 0 0 0,0 0 0 0,0 0 0 16,0 0 0-16,0 0-1 0,0 0 1 0,0 0 0 15,0 0 0-15,0 0-1 0,0 0 1 0,0 0 0 16,0 0 0-16,0 0-1 0,0 0 1 0,0 0 0 15,0 0 0-15,0 0-2 0,0 0 2 0,0 0-1 16,0 0 1-16,0 0-2 0,0 0 2 0,0 0-2 16,0 0 2-16,0 0-2 0,0 0 2 0,0 0-2 15,0 0 2-15,0 0-3 0,0 0 3 0,0 0-2 16,0 0 2-16,0 0-3 0,0 0 3 0,0 0-2 0,0 0 2 16,0 0-2-16,0 0 2 0,0 0-1 0,0 0 1 15,0 0-2-15,0 0 2 0,0 0-1 0,0 0 1 16,0 0-1-16,0 0 1 0,0 0-1 0,0 0 1 15,0 0-1-15,0 0 1 0,0 0-1 0,0 0 1 16,0 0-1-16,0 0 1 0,0 0 0 0,0 0 0 16,0 0-1-16,0 0 1 0,0 0 0 0,0 0 0 15,0 0-1-15,0 0 1 0,0 0 0 0,0 0 0 0,0 0-1 16,0 0 1-16,0 0 0 0,0 0 0 0,0 0-1 16,0 0 1-16,0 0-1 0,0 0 1 0,0 0-1 15,0 0 1-15,0 0-1 0,0 0 1 0,0 0-1 0,0 0 1 16,0 0-1-16,0 0 1 0,0 0-1 0,0 0 1 15,0 0-1-15,0 0 1 0,0 0-1 0,0 0 1 16,0 0-1-16,0 0 1 0,0 0-1 0,0 0 1 16,0 0-1-16,0 0 1 0,0 0-2 0,0 0 2 15,0 0-1-15,0 0 1 0,0 0-2 0,0 0 2 0,0 0-1 16,0 0 1-16,0 0-2 0,0 0 2 0,0 0-2 16,0 0 2-16,0 0-2 0,0 0 2 0,0 0-2 15,0 0 2-15,0 0-2 0,0 0 2 0,0 0-1 16,0 0 1-16,0 0-2 0,0 0 2 0,0 0-1 15,0 0 1-15,0 0-1 0,0 0 1 0,0 0-1 16,0 0 1-16,0 0-1 0,0 0 1 0,0 0 0 16,0 0 0-16,0 0 0 0,0 0 0 0,0 0 0 15,0 0 0-15,0 0 0 0,0 0 0 0,0 0 0 16,0 0 0-16,0 0 0 0,0 0 0 0,0 0 0 16,0 0 0-16,0 0 0 0,0 0 0 0,0 0 1 0,0 0-1 15,0 0 0-15,0 0 0 0,0 0 1 0,0 0-1 16,0 0 0-16,0 0 0 0,0 0 1 0,0 0-1 15,0 0 1-15,0 0-1 0,0 0 1 0,0 0-1 16,0 0 1-16,0 0-1 0,0 0 1 0,0 0-1 16,0 0 1-16,0 0-1 0,0 0 1 0,0 0-1 15,0 0 1-15,0 0-1 0,0 0 1 0,0 0-1 16,0 0 2-16,0 0-2 0,0 0 2 0,0 0-2 0,0 0 2 16,0 0-2-16,0 0 2 0,0 0-2 0,0 0 2 15,0 0-2-15,0 0 3 0,0 0-3 0,0 0 2 0,0 0-2 16,0 0 2-16,0 0-2 0,0 0 2 0,0 0-2 15,0 0 2-15,0 0-2 0,0 0 2 0,0 0-2 16,0 0 2-16,0 0-2 0,0 0 1 0,0 0-1 16,0 0 2-16,0 0-2 0,0 0 1 0,0 0-1 15,0 0 2-15,0 0-2 0,0 0 1 0,0 0-1 16,0 0 2-16,0 0-2 0,0 0 1 0,0 0-1 0,0 0 1 16,0 0-1-16,0 0 1 0,0 0-1 0,0 0 1 15,0 0-1-15,0 0 1 0,0 0-1 0,0 0 1 16,0 0-1-16,0 0 0 0,0 0 0 0,0 0 1 15,0 0-1-15,0 0 0 0,0 0 0 0,0 0 1 16,0 0-1-16,0 0 0 0,0 0 0 0,0 0 1 16,0 0-1-16,0 0 0 0,0 0 0 0,0 0 0 15,0 0 0-15,0 0 0 0,0 0 0 0,0 0 0 16,0 0 0-16,0 0 0 0,0 0 0 0,0 0 0 16,0 0 0-16,0 0 0 0,0 0 0 0,0 0 0 0,0 0 0 15,0 0 0-15,0 0 0 0,0 0 0 0,0 0 0 16,0 0 0-16,0 0 0 0,0 0 0 0,0 0 0 15,0 0-1-15,0 0 1 0,0 0 0 0,0 0 0 16,0 0-1-16,0 0 1 0,0 0 0 0,0 0 0 16,0 0-1-16,0 0 1 0,0 0-1 0,0 0 1 15,0 0-1-15,0 0 1 0,0 0-1 0,0 0 1 0,0 0-2 16,0 0 2-16,0 0-2 0,0 0 2 0,0 0-3 16,0 0 3-16,0 0-2 0,0 0 2 0,0 0-3 15,0 0 3-15,0 0-3 0,0 0 3 0,0 0-4 16,0 0 4-16,0 0-4 0,0 0 4 0,0 0-5 0,0 0 5 15,0 0-5-15,0 0 5 0,0 0-5 0,0 0 5 16,0 0-4-16,0 0 4 0,0 0-6 0,0 0 6 16,0 0-6-16,0 0 6 0,0 0-9 0,0 0 9 15,0 0-9-15,0 0 9 0,0 0-11 0,0 0 11 0,0 0-11 16,0 0 11-16,0 0-15 0,0 0 15 0,0 0-15 16,0 0 15-16,0 0-20 0,0 0 20 0,0 0-20 15,0 0 20-15,0 0-20 0,0 0 20 0,0 0-19 16,0 0 19-16,0 0-22 0,0 0 22 0,0 0-21 15,0 0 21-15,0 0-22 0,0 0 22 0,0 0-22 16,0 0 22-16,0 0-23 0,0 0 23 0,0 0-22 16,0 0 22-16,0 0-24 0,0 0 24 0,0 0-23 15,0 0 23-15,0 0-19 0,0 0 19 0,0 0-19 16,0 0 19-16,0 0-18 0,0 0 18 0,0 0-18 16,0 0 18-16,0 0-17 0,0 0 17 0,0 0-17 0,0 0 17 15,0 0-19-15,0 0 19 0,0 0-18 0,9 7 18 16,-1 0-1947-16</inkml:trace>
  <inkml:trace contextRef="#ctx0" brushRef="#br0" timeOffset="118312.08">17916 17314 1737 0,'0'0'0'0,"0"0"0"16,-48-14 0-16,48 14 69 0,0 0-69 0,-39-10 70 15,2 3-70-15,37 7 140 0,0 0-140 0,-26-5 140 16,12 0-140-16,14 5 106 0,0 0-106 0,-9-2 107 16,4 2-107-16,5 0 55 0,0 0-55 0,0 0 56 15,0 0-56-15,0 0 37 0,0 0-37 0,0 0 37 16,0 0-37-16,0 0 28 0,0 0-28 0,0 0 29 16,0 0-29-16,0 0 23 0,0 0-23 0,0 0 24 0,17 2-24 15,-17-2 18-15,0 0-18 0,34 1 19 0,28-1-19 16,-62 0 13-16,0 0-13 0,75 0 13 0,17 0-13 15,-92 0 10-15,0 0-10 0,104 0 10 0,14 0-10 16,-118 0 4-16,0 0-4 0,127-1 4 0,4-3-4 16,-131 4 5-16,0 0-5 0,139-5 6 0,4 0-6 15,-143 5 8-15,0 0-8 0,155-5 9 0,13-2-9 0,-168 7 10 16,0 0-10-16,176-9 11 0,4-1-11 0,-180 10 11 16,0 0-11-16,189-11 11 0,1 3-11 0,-190 8 12 0,0 0-12 15,193-12 12-15,10-6-12 0,-203 18 13 16,0 0-13-16,201-17 13 0,0 1-13 0,-201 16 16 0,0 0-16 15,199-15 16-15,-3 1-16 0,-196 14 14 0,0 0-14 16,196-12 15-16,3 1-15 0,-199 11 14 0,0 0-14 16,199-15 15-16,-1-6-15 0,-198 21 11 0,0 0-11 15,194-22 12-15,2-3-12 0,-196 25 7 0,0 0-7 0,195-24 8 16,3 5-8-16,-198 19 5 0,0 0-5 0,199-21 6 16,2 1-6-16,-201 20 7 0,0 0-7 0,187-16 7 15,-19 9-7-15,-168 7 8 0,0 0-8 0,148-5 8 16,-9 0-8-16,-139 5 8 0,0 0-8 0,126-4 9 15,-8 4-9-15,-118 0 10 0,0 0-10 0,109 2 11 16,-5 1-11-16,-104-3 11 0,0 0-11 0,90 4 12 16,-26 1-12-16,-64-5 15 0,0 0-15 0,46 5 15 15,-20-3-15-15,-26-2 15 0,0 0-15 0,16 0 16 16,-5 0-16-16,-11 0 14 0,0 0-14 0,7 0 14 16,-7 0-14-16,0 0 14 0,0 0-14 0,10-3 15 0,-10 3-15 15,0 0 13-15,0 0-13 0,0 0 13 0,0 0-13 16,0 0 10-16,0 0-10 0,0 0 10 0,0 0-10 15,0 0 6-15,0 0-6 0,0 0 7 0,-9-4-7 16,9 4 2-16,0 0-2 0,-35-5 2 0,-44-11-2 16,79 16-1-16,0 0 1 0,-113-24 0 0,-42-14 0 15,1 0-2400-15</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29:23.496"/>
    </inkml:context>
    <inkml:brush xml:id="br0">
      <inkml:brushProperty name="width" value="0.05292" units="cm"/>
      <inkml:brushProperty name="height" value="0.05292" units="cm"/>
      <inkml:brushProperty name="color" value="#FF0000"/>
    </inkml:brush>
  </inkml:definitions>
  <inkml:trace contextRef="#ctx0" brushRef="#br0">8179 7417 1435 0,'0'0'0'0,"0"0"0"0,0 0 0 0,0 0 41 15,0 0-41-15,0 0 41 0,0 0-41 0,0 0 58 0,0 0-58 16,0 0 59-16,-19 5-59 0,19-5 55 16,0 0-55-16,0 0 55 0,0 0-55 0,0 0 32 0,0 0-32 15,0 0 32-15,0 0-32 0,0 0 21 0,0 0-21 16,0 0 22-16,0 0-22 0,0 0 19 0,0 0-19 15,0 0 19-15,-4-5-19 0,4 5 22 0,0 0-22 0,0 0 23 16,0 0-23-16,0 0 27 0,0 0-27 0,0 0 28 16,0 0-28-16,0 0 35 0,0 0-35 0,0 0 36 15,0 0-36-15,0 0 35 0,0 0-35 0,0 0 36 16,0 0-36-16,0 0 32 0,0 0-32 0,11 4 32 16,14-4-32-16,-25 0 26 0,0 0-26 0,45 0 26 15,14 0-26-15,-59 0 22 0,0 0-22 0,68-4 23 16,22-4-23-16,-90 8 14 0,0 0-14 0,94-13 14 15,3 1-14-15,-97 12 10 0,0 0-10 0,107-12 10 16,10 2-10-16,-117 10 7 0,0 0-7 0,118-9 8 16,-2 0-8-16,-116 9 7 0,0 0-7 0,119-6 7 15,-1 0-7-15,-118 6 5 0,0 0-5 0,116-7 6 0,8-5-6 16,-124 12 6-16,0 0-6 0,121-8 6 0,1 4-6 16,-122 4 5-16,0 0-5 0,122-1 5 0,8 1-5 15,-130 0 5-15,0 0-5 0,131-4 6 0,-1 4-6 16,-130 0 3-16,0 0-3 0,127-5 4 0,13 1-4 15,-140 4 3-15,0 0-3 0,127-8 3 0,-14 1-3 16,-113 7 4-16,0 0-4 0,107-4 4 0,-1 4-4 16,-106 0 7-16,0 0-7 0,102 0 7 0,-15-1-7 0,-87 1 8 15,0 0-8-15,86-2 8 0,-5 0-8 0,-81 2 8 16,0 0-8-16,73 0 9 0,-15 0-9 0,-58 0 8 16,0 0-8-16,44 2 9 0,-12 0-9 0,-32-2 7 0,0 0-7 15,19 1 7-15,-7 3-7 0,-12-4 6 0,0 0-6 16,6 0 6-16,-6 0-6 0,0 0 5 0,0 0-5 15,9 0 5-15,-9 0-5 0,0 0 3 0,0 0-3 16,-18-9 3-16,-24-10-3 0,-1 2-1845 0</inkml:trace>
  <inkml:trace contextRef="#ctx0" brushRef="#br0" timeOffset="3800.3">21491 8722 1211 0,'0'0'0'0,"0"0"0"0,0 0 0 0,0 0 11 0,0 0-11 16,18 12 11-16,-11-12-11 0,-7 0 39 15,0 0-39-15,18 0 40 0,15 5-40 0,-33-5 43 0,0 0-43 16,42 7 44-16,6 0-44 0,-48-7 34 0,0 0-34 16,51 5 35-16,13-1-35 0,-64-4 20 0,0 0-20 15,70 5 20-15,8 4-20 0,-78-9 14 0,0 0-14 0,85 7 14 16,-1-4-14-16,-84-3 21 0,0 0-21 0,87 0 22 16,3 4-22-16,-90-4 27 0,0 0-27 0,90 5 28 15,-2-5-28-15,-88 0 52 0,0 0-52 0,86 3 53 16,2 1-53-16,-88-4 56 0,0 0-56 0,96 8 57 15,6 4-57-15,-102-12 54 0,0 0-54 0,106 9 54 16,3-5-54-16,-109-4 45 0,0 0-45 0,115 1 45 16,1 3-45-16,-116-4 45 0,0 0-45 0,124 3 46 15,3-6-46-15,-127 3 43 0,0 0-43 0,125-2 43 16,-2 2-43-16,-123 0 35 0,0 0-35 0,122 0 35 16,-4-2-35-16,-118 2 31 0,0 0-31 0,113-1 31 0,-9 1-31 15,-104 0 25-15,0 0-25 0,101 0 26 0,-2 0-26 16,-99 0 22-16,0 0-22 0,98 0 22 0,10 0-22 15,-108 0 17-15,0 0-17 0,106-4 18 0,-4-1-18 16,-102 5 13-16,0 0-13 0,104-4 13 0,-2-3-13 16,-102 7 11-16,0 0-11 0,96-5 11 0,-13-7-11 15,-83 12 8-15,0 0-8 0,75-8 9 0,-2 1-9 16,-73 7 9-16,0 0-9 0,70-7 10 0,-3 1-10 16,-67 6 10-16,0 0-10 0,62-6 11 0,0 4-11 15,-62 2 9-15,0 0-9 0,62-4 9 0,3-4-9 0,-65 8 8 16,0 0-8-16,65-11 9 0,6 1-9 0,-71 10 10 15,0 0-10-15,70-7 10 0,-5-2-10 0,-65 9 8 16,0 0-8-16,60-8 8 0,2-4-8 0,-62 12 9 0,0 0-9 16,55-13 10-16,-15 10-10 0,-40 3 8 0,0 0-8 15,43-7 8-15,6 2-8 0,-49 5 6 0,0 0-6 16,49-7 7-16,-11 5-7 0,-38 2 5 0,0 0-5 0,40-3 5 16,11-9-5-16,-51 12 4 0,0 0-4 0,46-12 4 15,-12 5-4-15,-34 7 7 0,0 0-7 0,35-4 7 16,7-1-7-16,-42 5 10 0,0 0-10 0,48-7 10 15,7 2-10-15,-55 5 10 0,0 0-10 0,47 0 11 16,-13-4-11-16,-34 4 10 0,0 0-10 0,35 0 11 16,18 0-11-16,-53 0 8 0,0 0-8 0,58-1 9 15,0-3-9-15,-58 4 9 0,0 0-9 0,62-7 10 16,0 4-10-16,-62 3 8 0,0 0-8 0,65-2 8 16,4 2-8-16,-69 0 6 0,0 0-6 0,62 2 7 15,-13 0-7-15,-49-2 5 0,0 0-5 0,53 1 6 0,10 3-6 16,-63-4 5-16,0 0-5 0,69 0 6 0,3 3-6 15,-72-3 3-15,0 0-3 0,76 2 4 0,0 1-4 16,-76-3 1-16,0 0-1 0,76 4 2 0,-2-1-2 16,-74-3 1-16,0 0-1 0,76 0 1 0,0-3-1 15,-76 3 1-15,0 0-1 0,70 0 1 0,-6 0-1 16,-64 0 0-16,0 0 0 0,58 3 1 0,-3-3-1 16,-55 0 1-16,0 0-1 0,56 0 1 0,6-3-1 0,-62 3 1 15,0 0-1-15,58 0 1 0,-10 0-1 0,-48 0 1 16,0 0-1-16,46 3 1 0,3-6-1 0,-49 3 1 15,0 0-1-15,53-9 1 0,7-10-1 0,-60 19 1 0,0 0-1 16,53-17 1-16,-20 7-1 0,-33 10 2 0,0 0-2 16,34-2 2-16,10 2-2 0,-44 0 2 0,0 0-2 15,39 0 3-15,-16 0-3 0,-23 0 2 0,0 0-2 16,31 0 3-16,28 0-3 0,-59 0 3 0,0 0-3 16,68 2 4-16,1-2-4 0,-69 0 3 0,0 0-3 15,57 1 3-15,-29 1-3 0,-28-2 2 0,0 0-2 0,18 0 2 16,3 0-2-16,-21 0 1 0,0 0-1 0,17 0 1 15,-6 0-1-15,-11 0 1 0,0 0-1 0,9 0 1 16,1 0-1-16,-10 0 0 0,0 0 0 0,9 0 1 16,-9 0-1-16,0 0 1 0,0 0-1 0,7 0 1 15,-7 0-1-15,0 0 1 0,0 0-1 0,0 0 2 16,0 0-2-16,0 0 2 0,0 0-2 0,0 0 2 16,0 0-2-16,0 0 2 0,0 0-2 0,0 0 3 15,0 0-3-15,0 0 3 0,0 0-3 0,0 0 3 16,0 0-3-16,0 0 3 0,0 0-3 0,0 0 3 0,0 0-3 15,0 0 3-15,0 0-3 0,0 0 4 0,0 0-4 16,0 0 3-16,0 0-3 0,0 0 3 0,0 0-3 16,0 0 4-16,0 0-4 0,0 0 4 0,7-9-4 15,-7 9 4-15,0 0-4 0,0 0 5 0,0 0-5 16,0 0 4-16,0 0-4 0,9 0 4 0,-9 0-4 16,0 0 5-16,0 0-5 0,7 0 6 0,-7 0-6 15,0 0 6-15,0 0-6 0,7 0 6 0,-7 0-6 0,0 0 6 16,0 0-6-16,0 0 7 0,7 0-7 0,-7 0 6 15,0 0-6-15,0 0 6 0,0 0-6 0,0 0 5 16,0 0-5-16,0 0 5 0,0 0-5 0,0 0 3 0,0 0-3 16,0 0 3-16,0 0-3 0,0 0 2 0,0 0-2 15,0 0 2-15,0 0-2 0,0 0 1 0,0 0-1 16,0 0 2-16,0 0-2 0,0 0 0 0,0 0 0 16,0 0 1-16,7 4-1 0,-7-4 0 0,0 0 0 15,0 0 1-15,0 0-1 0,0 0 0 0,0 0 0 0,0 0 1 16,0 0-1-16,0 0 0 0,0 0 0 0,0 0 0 15,0 0 0-15,0 0 0 0,0 0 0 0,0 0 0 16,0 0 0-16,0 0 0 0,0 0 0 0,0 0 0 16,0 0 0-16,0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 0 16,0 0 0-16,0 0 0 0,0 0 0 0,0 0 0 16,0 0 0-16,0 0 0 0,0 0 0 0,0 0 0 15,0 0 0-15,0 0 0 0,0 0 0 0,0 0 0 0,0 0 0 16,0 0 0-16,0 0 0 0,0 0 0 0,0 0 0 15,0 0 0-15,0 0 1 0,0 0-1 0,0 0 0 16,0 0 0-16,0 0 1 0,0 0-1 0,0 0 0 16,0 0 0-16,0 0 1 0,0 0-1 0,0 0 0 0,0 0 0 15,0 0 0-15,0 0 0 0,0 0 0 0,0 0 0 16,0 0 0-16,0 0 0 0,0 0 0 0,0 0 0 16,0 0 0-16,0 0 0 0,0 0 0 0,0 0 0 0,0 0 0 15,0 0 0-15,0 0 0 0,0 0 0 0,0 0 0 16,0 0 0-16,0 0 0 0,0 0 0 0,0 0 0 15,0 0 0-15,0 0-1 0,0 0 1 0,0 0 0 16,0 0 0-16,0 0-1 0,0 0 1 0,0 0 0 16,0 0 0-16,0 0-1 0,0 0 1 0,0 0 0 15,0 0 0-15,0 0-1 0,0 0 1 0,0 0 0 16,0 0 0-16,0 0-1 0,0 0 1 0,0 0-1 16,0 0 1-16,0 0-1 0,0 0 1 0,0 0-1 15,0 0 1-15,0 0-1 0,0 0 1 0,0 0-1 16,0 0 1-16,0 0-1 0,0 0 1 0,0 0-1 15,0 0 1-15,0 0-2 0,0 0 2 0,0 0-1 0,0 0 1 16,0 0-2-16,0 0 2 0,0 0-1 0,0 0 1 16,0 0-1-16,0 0 1 0,0 0-1 0,0 0 1 15,0 0-1-15,0 0 1 0,0 0 0 0,0 0 0 16,0 0-1-16,0 0 1 0,0 0 0 0,0 0 0 16,0 0-1-16,0 0 1 0,0 0 0 0,0 0 0 15,0 0 0-15,0 0 0 0,0 0 0 0,0 0 0 16,0 0 0-16,0 0 0 0,0 0 0 0,0 0 0 0,0 0 0 15,0 0 0-15,0 0 0 0,0 0 0 0,0 0 0 16,0 0 0-16,0 0 0 0,0 0 0 0,0 0 0 16,0 0 0-16,0 0 0 0,0 0 0 0,0 0 0 0,0 0 0 15,0 0 0-15,0 5 0 0,0-5-2 0,0 0 2 16,-16 19-1-16,-22 14 1 0,-1 3-2243 0</inkml:trace>
  <inkml:trace contextRef="#ctx0" brushRef="#br0" timeOffset="5983.23">12104 9613 1502 0,'0'0'0'0,"0"0"0"0,0 0 0 16,0 0 27-16,0 0-27 0,0 0 28 0,0 0-28 16,0 0 63-16,0 0-63 0,0 0 63 0,0 0-63 15,0 0 51-15,0 0-51 0,0 0 51 0,0 0-51 16,0 0 20-16,0 0-20 0,0 0 20 0,0 0-20 15,0 0 12-15,0 0-12 0,0 0 13 0,0 0-13 0,0 0 10 16,0 0-10-16,0 0 11 0,0 0-11 0,0 0 9 16,0 0-9-16,0 0 9 0,0 0-9 0,0 0 10 15,0 0-10-15,0 0 11 0,12 18-11 0,-12-18 11 16,0 0-11-16,0 0 12 0,0 0-12 0,0 0 11 0,0 0-11 16,0 0 11-16,0 0-11 0,0 0 10 0,0 0-10 15,0 0 11-15,0 6-11 0,0-6 10 0,0 0-10 16,0 0 10-16,0 0-10 0,0 0 9 0,0 0-9 15,0 0 10-15,9 9-10 0,-9-9 10 0,0 0-10 16,0 0 11-16,5 5-11 0,-5-5 12 0,0 0-12 0,9 6 12 16,3 4-12-16,-12-10 11 0,0 0-11 0,16 12 11 15,5 0-11-15,-21-12 12 0,0 0-12 0,27 14 13 16,-1-2-13-16,-26-12 13 0,0 0-13 0,30 10 14 16,0 3-14-16,-30-13 10 0,0 0-10 0,36 7 11 15,9-1-11-15,-45-6 11 0,0 0-11 0,52 6 12 16,1 2-12-16,-53-8 12 0,0 0-12 0,54 9 13 15,4-2-13-15,-58-7 13 0,0 0-13 0,62 2 13 16,2-6-13-16,-64 4 16 0,0 0-16 0,68-3 16 16,0 1-16-16,-68 2 23 0,0 0-23 0,72 2 23 0,-3 1-23 15,-69-3 27-15,0 0-27 0,63 2 27 0,-1-4-27 16,-62 2 26-16,0 0-26 0,65-2 27 0,7 4-27 16,-72-2 26-16,0 0-26 0,76 2 27 0,2-4-27 15,-78 2 23-15,0 0-23 0,79-5 23 0,2-7-23 16,-81 12 20-16,0 0-20 0,75-12 21 0,0 3-21 15,-75 9 17-15,0 0-17 0,73-3 17 0,-1 3-17 16,-72 0 14-16,0 0-14 0,67-4 14 0,-3 1-14 0,-64 3 10 16,0 0-10-16,63-4 11 0,-5 2-11 0,-58 2 9 15,0 0-9-15,58-3 10 0,2 6-10 0,-60-3 7 16,0 0-7-16,60 0 8 0,-7 0-8 0,-53 0 7 0,0 0-7 16,50-3 8-16,-10 1-8 0,-40 2 7 0,0 0-7 15,37-3 7-15,-1-1-7 0,-36 4 7 0,0 0-7 16,30-5 8-16,1 7-8 0,-31-2 7 0,0 0-7 15,29 3 8-15,-7-3-8 0,-22 0 9 0,0 0-9 0,15 0 9 16,-1-5-9-16,-14 5 10 0,0 0-10 0,12-2 11 16,-12 2-11-16,0 0 9 0,0 0-9 0,9-1 9 15,-9 1-9-15,0 0 7 0,0 0-7 0,3 0 8 16,-3 0-8-16,0 0 7 0,0 0-7 0,0 0 7 16,0 0-7-16,0 0 7 0,0 0-7 0,0 0 7 15,0 0-7-15,0 0 7 0,0 0-7 0,0 0 7 16,0 0-7-16,0 0 7 0,0 0-7 0,0 0 8 15,0 0-8-15,0 0 9 0,0 0-9 0,0 0 9 16,0 0-9-16,0 0 9 0,0 0-9 0,0 0 9 16,0 0-9-16,0 0 9 0,0 0-9 0,0 0 9 15,0 0-9-15,0 0 8 0,0 0-8 0,0 0 9 0,0 0-9 16,0 0 8-16,0 0-8 0,0 0 9 0,0 0-9 16,0 0 7-16,0 0-7 0,0 0 7 0,0 0-7 15,0 0 7-15,0 0-7 0,0 0 7 0,0 0-7 16,0 0 6-16,0 0-6 0,0 0 6 0,0 0-6 15,0 0 5-15,0 0-5 0,0 0 5 0,0 0-5 16,0 0 5-16,0 0-5 0,0 0 5 0,0 0-5 16,0 0 4-16,0 0-4 0,0 0 5 0,0 0-5 0,0 0 4 15,0 0-4-15,0 0 5 0,0 0-5 0,0 0 4 16,0 0-4-16,0 0 4 0,0 0-4 0,0 0 3 16,0 0-3-16,0 0 4 0,0 0-4 0,0 0 3 0,0 0-3 15,0 0 3-15,0 0-3 0,0 0 2 0,0 0-2 16,0 0 2-16,0 0-2 0,0 0 1 0,0 0-1 15,0 0 2-15,0 0-2 0,0 0 2 0,0 0-2 16,0 0 2-16,0 0-2 0,0 0 2 0,0 0-2 0,0 0 2 16,0 0-2-16,0 0 1 0,0 0-1 15,0 0 2-15,0 0-2 0,0 0 1 0,0 0-1 0,0 0 2 16,0 0-2-16,0 0 1 0,0 0-1 0,0 0 1 16,0 0-1-16,0 0 0 0,0 0 0 0,0 0 1 15,0 0-1-15,0 0 0 0,0 0 0 0,0 0 1 16,0 0-1-16,0 0 0 0,0 0 0 0,0 0 1 15,0 0-1-15,0 0 1 0,0 0-1 0,0 0 1 16,0 0-1-16,0 0 1 0,0 0-1 0,0 0 2 16,0 0-2-16,0 0 1 0,0 0-1 0,0 0 2 15,0 0-2-15,0 0 1 0,0 0-1 0,0 0 2 0,0 0-2 16,0 0 1-16,0 0-1 0,0 0 2 0,0 0-2 16,0 0 1-16,0 0-1 0,0 0 1 0,0 0-1 15,0 0 0-15,0 0 0 0,7 8 1 0,-7-8-1 16,0 0-1-16,0 0 1 0,0 6-1 0,-8 7 1 15,-3 1-2256-15</inkml:trace>
  <inkml:trace contextRef="#ctx0" brushRef="#br0" timeOffset="6720.55">20929 9708 1267 0,'0'0'0'0,"0"0"0"0,0 0 0 15,0 0 69-15,0 0-69 0,0 0 69 0,0 0-69 16,0 0 37-16,0 0-37 0,0 0 38 0,-22 11-38 15,-1-1-1050-15</inkml:trace>
  <inkml:trace contextRef="#ctx0" brushRef="#br0" timeOffset="30755.49">11232 13954 1110 0,'0'0'0'0,"0"0"0"15,0 0 0-15,0 0 19 0,0 0-19 0,-19 6 19 16,-4 0-19-16,23-6 29 0,0 0-29 0,-32 8 30 15,-8 6-30-15,40-14 8 0,0 0-8 0,-41 14 9 16,9-4-9-16,32-10-7 0,0 0 7 0,-31 11-7 16,-10 6 7-16,1 0-848 0</inkml:trace>
  <inkml:trace contextRef="#ctx0" brushRef="#br0" timeOffset="31683.32">10781 14099 1031 0,'0'0'0'0,"0"0"0"0,0 0 0 15,0 0 4-15,0 0-4 0,0 0 4 0,0 0-4 16,0 0 13-16,0 0-13 0,0 0 13 0,0 0-13 15,0 0 84-15,0 0-84 0,0 0 85 0,0 0-85 16,0 0 90-16,0 0-90 0,12 3 91 0,6 1-91 16,-18-4 83-16,0 0-83 0,23 3 83 0,9 2-83 15,-32-5 68-15,0 0-68 0,31 7 68 0,6 2-68 16,-37-9 50-16,0 0-50 0,44 3 51 0,6-3-51 16,-50 0 48-16,0 0-48 0,55 0 48 0,-3 2-48 0,-52-2 47 15,0 0-47-15,57 2 47 0,-1-2-47 0,-56 0 44 16,0 0-44-16,57 0 44 0,4 0-44 0,-61 0 33 15,0 0-33-15,68-2 33 0,6-3-33 0,-74 5 32 0,0 0-32 16,75-10 32-16,1 1-32 0,-76 9 29 0,0 0-29 16,81-9 29-16,6-3-29 0,-87 12 29 0,0 0-29 15,92-14 30-15,10-1-30 0,-102 15 33 0,0 0-33 16,99-16 33-16,-4 6-33 0,-95 10 30 0,0 0-30 0,90-11 30 16,2 3-30-16,-92 8 25 0,0 0-25 0,93-7 26 15,-3 2-26-15,-90 5 25 0,0 0-25 0,92-6 25 16,7 5-25-16,-99 1 21 0,0 0-21 0,98-5 22 15,-1 1-22-15,-97 4 15 0,0 0-15 0,97-2 16 16,-7 2-16-16,-90 0 13 0,0 0-13 0,94 2 14 16,3-2-14-16,-97 0 11 0,0 0-11 0,95 0 12 15,-5 0-12-15,-90 0 8 0,0 0-8 0,95 2 9 16,6 0-9-16,-101-2 8 0,0 0-8 0,102 1 9 16,-5 3-9-16,-97-4 8 0,0 0-8 0,101-4 8 0,5-1-8 15,-106 5 8-15,0 0-8 0,102-3 8 16,-5 3-8-16,-97 0 8 0,0 0-8 0,93-4 8 0,-1 1-8 15,-92 3 8-15,0 0-8 0,95-2 8 0,-1 0-8 16,-94 2 8-16,0 0-8 0,95-1 8 0,-1 1-8 16,-94 0 8-16,0 0-8 0,89-4 8 0,7 8-8 15,-96-4 6-15,0 0-6 0,88 1 7 0,-7 4-7 16,-81-5 5-16,0 0-5 0,79 7 6 0,-1 4-6 16,-78-11 5-16,0 0-5 0,72 8 6 0,4 8-6 0,-76-16 3 15,0 0-3-15,74 17 3 0,-7-1-3 0,-67-16 2 16,0 0-2-16,66 15 2 0,2-1-2 0,-68-14 1 15,0 0-1-15,69 12 1 0,7 1-1 0,-76-13 1 0,0 0-1 16,72 12 1-16,-3-2-1 0,-69-10 0 0,0 0 0 16,69 5 1-16,-2 2-1 0,-67-7 0 0,0 0 0 15,71 7 1-15,10-2-1 0,-81-5 1 0,0 0-1 16,77 2 1-16,-1-4-1 0,-76 2 1 0,0 0-1 0,72-3 1 16,-6-2-1-16,-66 5 1 0,0 0-1 0,63-4 2 15,-6 1-2-15,-57 3 1 0,0 0-1 0,56 0 2 16,1-2-2-16,-57 2 2 0,0 0-2 0,47-5 3 15,-8 3-3-15,-39 2 2 0,0 0-2 0,28-3 2 16,-12 3-2-16,-16 0 3 0,0 0-3 0,9 0 3 16,-9 0-3-16,0 0 3 0,0 0-3 0,10 0 4 15,-10 0-4-15,0 0 3 0,0 0-3 0,0 0 3 16,0 0-3-16,0 0 4 0,0 0-4 0,8 3 4 16,-8-3-4-16,0 0 4 0,0 0-4 0,0 0 5 15,0 0-5-15,0 0 4 0,0 0-4 0,0 0 4 0,0 0-4 16,0 0 4-16,0 0-4 0,0 0 5 0,0 0-5 15,0 0 4-15,0 0-4 0,0 0 4 0,0 0-4 16,0 0 2-16,0 0-2 0,0 0 3 0,0 0-3 16,0 0 1-16,0 0-1 0,0 0 2 0,0 0-2 15,0 0-1-15,0 0 1 0,0 0 0 0,0 0 0 16,0 0-10-16,0 0 10 0,-8-9-9 0,-20-22 9 16,-2 0-2148-16</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08-26T06:30:34.197"/>
    </inkml:context>
    <inkml:brush xml:id="br0">
      <inkml:brushProperty name="width" value="0.05292" units="cm"/>
      <inkml:brushProperty name="height" value="0.05292" units="cm"/>
      <inkml:brushProperty name="color" value="#FF0000"/>
    </inkml:brush>
  </inkml:definitions>
  <inkml:trace contextRef="#ctx0" brushRef="#br0">14328 9869 1435 0,'0'0'0'15,"0"0"0"-15,0 0 0 0,0 0 35 0,0 0-35 16,0 0 35-16,0 0-35 0,0 0 72 0,0 0-72 16,0 0 73-16,0 0-73 0,0 0 70 0,0 0-70 0,0 0 71 15,0 0-71-15,0 0 41 0,0 0-41 0,0 0 42 16,0 0-42-16,0 0 24 0,0 0-24 0,0 0 25 16,0 0-25-16,0 0 23 0,0 0-23 0,0 0 24 15,0 0-24-15,0 0 27 0,0 0-27 0,0 0 28 16,0 0-28-16,0 0 26 0,0 0-26 0,0 0 27 15,0 0-27-15,0 0 26 0,0 0-26 0,0 0 26 16,0 0-26-16,0 0 23 0,0 0-23 0,0 0 23 16,23 7-23-16,-23-7 16 0,0 0-16 0,23 4 17 15,14 1-17-15,-37-5 9 0,0 0-9 0,48 5 9 0,15-5-9 16,-63 0 5-16,0 0-5 0,74-2 5 0,20-5-5 16,-94 7 3-16,0 0-3 0,106-8 4 0,10-4-4 15,-116 12 4-15,0 0-4 0,120-12 4 0,7 1-4 16,-127 11 5-16,0 0-5 0,120-8 5 0,-9-5-5 15,-111 13 6-15,0 0-6 0,104-10 6 0,-2 7-6 16,-102 3 9-16,0 0-9 0,96-2 10 0,-19 0-10 0,-77 2 10 16,0 0-10-16,72 0 10 0,-13-5-10 15,-59 5 9-15,0 0-9 0,49-2 10 0,-14 1-10 0,-35 1 8 16,0 0-8-16,29-2 8 0,-15 0-8 0,-14 2 6 0,0 0-6 16,9-3 7-16,-9 3-7 0,0 0 7 15,0 0-7-15,0 0 8 0,8 5-8 0,-8-5 7 0,0 0-7 16,0 0 8-16,0 0-8 0,0 0 9 0,0 0-9 15,0 0 10-15,0 0-10 0,0 0 12 0,0 0-12 16,0 0 13-16,0 0-13 0,0 0 18 0,0 0-18 16,0 0 18-16,0 0-18 0,0 0 20 0,0 0-20 0,0 0 21 15,0 0-21-15,0 0 22 0,0 0-22 0,0 0 23 16,0 0-23-16,0 0 23 0,0 0-23 0,0 0 23 16,0 0-23-16,0 0 21 0,0 0-21 0,0 0 22 15,0 0-22-15,0 0 19 0,0 0-19 0,0 0 20 16,0 0-20-16,0 0 14 0,0 0-14 0,0 0 15 15,0 0-15-15,0 0 10 0,0 0-10 0,0 0 11 16,0 0-11-16,0 0 8 0,0 0-8 0,0 0 8 16,0 0-8-16,0 0 6 0,0 0-6 0,0 0 6 15,0 0-6-15,0 0 5 0,0 0-5 0,0 0 5 0,0 0-5 16,0 0 5-16,0 0-5 0,0 0 5 0,0 0-5 16,0 0 3-16,0 0-3 0,0 0 4 0,0 0-4 15,0 0 2-15,0 0-2 0,0 0 2 0,0 0-2 16,0 0 1-16,0 0-1 0,0 0 1 0,0 0-1 15,0 0 0-15,0 0 0 0,0 0 1 0,0 0-1 16,0 0 0-16,0 0 0 0,0 0 1 0,0 0-1 16,0 0 0-16,0 0 0 0,0 0 0 0,0 0 0 15,0 0 0-15,0 0 0 0,0 0 1 0,0 0-1 0,0 0 0 16,0 0 0-16,6 0 0 0,-6 0 0 0,0 0 0 16,0 0 0-16,0 0 0 0,0 0 0 0,0 0 0 15,0 0 0-15,0 0 0 0,0 0 0 0,0 0 0 0,0 0 0 16,0 0 0-16,0 0 0 0,0 0 0 0,0 0 0 15,0 0 0-15,0 0 0 0,0 0 0 0,0 0 0 16,0 0 0-16,0 0 0 0,0 0 0 0,0 0 0 16,0 0 0-16,0 0 0 0,0 0 0 0,0 0 0 0,0 0 1 15,0 0-1-15,0 0 0 0,0 0 0 0,0 0 1 16,0 0-1-16,0 0 0 0,0 0 0 0,0 0 1 16,0 0-1-16,0 0 0 0,0 0 0 0,0 0 0 15,0 0 0-15,0 0 0 0,0 0 0 0,0 0 0 16,0 0 0-16,0 0 0 0,0 0 0 0,0 0 0 15,0 0 0-15,0 0 0 0,0 0 0 0,0 0 0 16,0 0 0-16,0 0 0 0,0 0 0 0,0 0 0 16,0 0 0-16,0 0 0 0,0 0 0 0,0 0 0 15,0 0 0-15,0 0-1 0,0 0 1 0,0 0 0 16,0 0 0-16,0 0-1 0,0 0 1 0,0 0-1 16,0 0 1-16,0 0-4 0,0 0 4 0,0 0-4 0,5 10 4 15,2 2-2034-15</inkml:trace>
  <inkml:trace contextRef="#ctx0" brushRef="#br0" timeOffset="1384.3">17775 9930 1849 0,'0'0'0'0,"0"0"0"0,0 0 0 0,0 0 26 16,0 0-26-16,0 0 27 0,0-7-27 0,0 7 38 16,0 0-38-16,0 0 38 0,0 0-38 0,0 0 52 15,0 0-52-15,0 0 52 0,0 0-52 0,0 0 27 0,0 0-27 16,0 0 28-16,0 0-28 0,0 0 21 0,0 0-21 15,0 0 22-15,0 0-22 0,0 0 16 0,0 0-16 16,12-2 16-16,22-5-16 0,-34 7 13 0,0 0-13 16,49-10 14-16,14-2-14 0,-63 12 8 0,0 0-8 15,75-14 9-15,11-7-9 0,-86 21 4 0,0 0-4 16,92-20 4-16,10-3-4 0,-102 23 3 0,0 0-3 0,104-17 3 16,4 1-3-16,-108 16 1 0,0 0-1 0,113-15 2 15,6-3-2-15,-119 18 2 0,0 0-2 0,126-17 2 16,-3 1-2-16,-123 16 2 0,0 0-2 0,129-17 2 15,-6 1-2-15,-123 16 2 0,0 0-2 0,122-15 2 16,-5-8-2-16,-117 23 3 0,0 0-3 0,107-22 3 16,-12 6-3-16,-95 16 2 0,0 0-2 0,78-15 3 15,-7 3-3-15,-71 12 2 0,0 0-2 0,61-9 3 16,-4 2-3-16,-57 7 3 0,0 0-3 0,44-5 3 16,-5 0-3-16,-39 5 2 0,0 0-2 0,30-2 3 0,-7 2-3 15,-23 0 2-15,0 0-2 0,12 0 3 0,-5 0-3 16,-7 0 2-16,0 0-2 0,0 0 2 0,9 0-2 15,-9 0 2-15,0 0-2 0,0 0 2 0,0 0-2 16,0 0 2-16,0 0-2 0,0 0 3 0,7 0-3 16,-7 0 4-16,0 0-4 0,0 0 4 0,0 0-4 15,0 0 6-15,0 0-6 0,0 0 6 0,0 0-6 16,0 0 7-16,0 0-7 0,0 0 7 0,0 0-7 0,0 0 8 16,0 0-8-16,0 0 9 0,0 0-9 0,0 0 9 15,0 0-9-15,0 0 9 0,0 0-9 0,0 0 9 16,0 0-9-16,0 0 9 0,0 0-9 0,0 0 7 0,0 0-7 15,0 0 8-15,0 0-8 0,0 0 7 0,0 0-7 16,0 0 7-16,0 0-7 0,0 0 6 0,0 0-6 16,0 0 6-16,0 0-6 0,0 0 5 0,0 0-5 15,0 0 5-15,0 0-5 0,0 0 4 0,0 0-4 16,0 0 4-16,0 0-4 0,0 0 2 0,0 0-2 0,0 0 3 16,0 0-3-16,0 0 2 0,0 0-2 0,0 0 2 15,0 0-2-15,0 0 1 0,0 0-1 0,0 0 2 16,0 0-2-16,0 0 1 0,0 0-1 0,0 0 1 15,0 0-1-15,0 0 1 0,0 0-1 0,0 0 1 16,0 0-1-16,0 0 0 0,0 0 0 0,0 0 1 16,0 0-1-16,0 0 0 0,0 0 0 0,0 0 1 15,0 0-1-15,0 0 0 0,0 0 0 0,0 0 0 16,0 0 0-16,0 0 0 0,0 0 0 0,0 0 0 16,0 0 0-16,0 0 0 0,0 0 0 0,0 0 1 15,0 0-1-15,0 0 0 0,0 0 0 0,0 0 1 0,0 0-1 16,0 0 0-16,0 0 0 0,0 0 1 0,7 0-1 15,-7 0 0-15,0 0 0 0,0 0 1 0,0 0-1 16,0 0 0-16,0 0 0 0,0 0 1 0,0 0-1 16,0 0 1-16,0 0-1 0,0 0 1 0,0 0-1 15,0 0 1-15,0 0-1 0,0 0 2 0,0 0-2 16,0 0 1-16,0 0-1 0,0 0 2 0,0 0-2 0,0 0 1 16,0 0-1-16,0 0 1 0,0 0-1 0,0 0 0 15,0 0 0-15,0 0 1 0,0 0-1 0,0 0 0 16,0 0 0-16,0 0 1 0,0 0-1 0,0 0 0 15,0 0 0-15,0 0 1 0,0 0-1 0,0 0 0 16,0 0 0-16,0 0 1 0,0 0-1 0,0 0 0 0,0 0 0 16,0 0 1-16,0 0-1 0,0 0 0 0,0 0 0 15,0 0 0-15,0 0 0 0,0 0 0 0,0 0 0 16,0 0 0-16,0 0 0 0,0 0 0 0,0 0 0 0,0 0 0 16,0 0 0-16,0 0 0 0,0 0 0 0,0 0 0 15,0 0 0-15,0 0-3 0,0 0 3 0,0 0-2 16,-18 0 2-16,2 0-1822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987EAA-245E-48F4-B5F2-5DDE793C5856}" type="datetimeFigureOut">
              <a:rPr lang="en-IN" smtClean="0"/>
              <a:t>01-09-2022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3B2DD0-5386-45A6-9C3A-8A3DF611E4C6}" type="slidenum">
              <a:rPr lang="en-IN" smtClean="0"/>
              <a:t>‹#›</a:t>
            </a:fld>
            <a:endParaRPr lang="en-IN"/>
          </a:p>
        </p:txBody>
      </p:sp>
    </p:spTree>
    <p:extLst>
      <p:ext uri="{BB962C8B-B14F-4D97-AF65-F5344CB8AC3E}">
        <p14:creationId xmlns:p14="http://schemas.microsoft.com/office/powerpoint/2010/main" val="1564408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Because passwords</a:t>
            </a:r>
            <a:r>
              <a:rPr lang="en-IN" baseline="0" dirty="0"/>
              <a:t> are our primary source of authentication, it is important to ensure strong password protection techniques</a:t>
            </a:r>
            <a:endParaRPr lang="en-IN" dirty="0"/>
          </a:p>
        </p:txBody>
      </p:sp>
      <p:sp>
        <p:nvSpPr>
          <p:cNvPr id="4" name="Slide Number Placeholder 3"/>
          <p:cNvSpPr>
            <a:spLocks noGrp="1"/>
          </p:cNvSpPr>
          <p:nvPr>
            <p:ph type="sldNum" sz="quarter" idx="10"/>
          </p:nvPr>
        </p:nvSpPr>
        <p:spPr/>
        <p:txBody>
          <a:bodyPr/>
          <a:lstStyle/>
          <a:p>
            <a:fld id="{80096E61-933B-41E1-9E11-44E7B88A610A}" type="slidenum">
              <a:rPr lang="en-IN" smtClean="0"/>
              <a:t>2</a:t>
            </a:fld>
            <a:endParaRPr lang="en-IN"/>
          </a:p>
        </p:txBody>
      </p:sp>
    </p:spTree>
    <p:extLst>
      <p:ext uri="{BB962C8B-B14F-4D97-AF65-F5344CB8AC3E}">
        <p14:creationId xmlns:p14="http://schemas.microsoft.com/office/powerpoint/2010/main" val="270166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Using such hardware, an adversary with multiple computing units can easily try multiple different passwords in parallel</a:t>
            </a:r>
          </a:p>
        </p:txBody>
      </p:sp>
      <p:sp>
        <p:nvSpPr>
          <p:cNvPr id="4" name="Slide Number Placeholder 3"/>
          <p:cNvSpPr>
            <a:spLocks noGrp="1"/>
          </p:cNvSpPr>
          <p:nvPr>
            <p:ph type="sldNum" sz="quarter" idx="10"/>
          </p:nvPr>
        </p:nvSpPr>
        <p:spPr/>
        <p:txBody>
          <a:bodyPr/>
          <a:lstStyle/>
          <a:p>
            <a:fld id="{80096E61-933B-41E1-9E11-44E7B88A610A}" type="slidenum">
              <a:rPr lang="en-IN" smtClean="0"/>
              <a:t>7</a:t>
            </a:fld>
            <a:endParaRPr lang="en-IN"/>
          </a:p>
        </p:txBody>
      </p:sp>
    </p:spTree>
    <p:extLst>
      <p:ext uri="{BB962C8B-B14F-4D97-AF65-F5344CB8AC3E}">
        <p14:creationId xmlns:p14="http://schemas.microsoft.com/office/powerpoint/2010/main" val="4070782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First and foremost protection principle that is advised to be followed is to use strong passwords</a:t>
            </a:r>
            <a:r>
              <a:rPr lang="en-IN" baseline="0" dirty="0"/>
              <a:t> </a:t>
            </a:r>
            <a:r>
              <a:rPr lang="en-IN" dirty="0"/>
              <a:t>so that it is not easily guessed and misused</a:t>
            </a:r>
          </a:p>
          <a:p>
            <a:endParaRPr lang="en-IN" dirty="0"/>
          </a:p>
        </p:txBody>
      </p:sp>
      <p:sp>
        <p:nvSpPr>
          <p:cNvPr id="4" name="Slide Number Placeholder 3"/>
          <p:cNvSpPr>
            <a:spLocks noGrp="1"/>
          </p:cNvSpPr>
          <p:nvPr>
            <p:ph type="sldNum" sz="quarter" idx="10"/>
          </p:nvPr>
        </p:nvSpPr>
        <p:spPr/>
        <p:txBody>
          <a:bodyPr/>
          <a:lstStyle/>
          <a:p>
            <a:fld id="{80096E61-933B-41E1-9E11-44E7B88A610A}" type="slidenum">
              <a:rPr lang="en-IN" smtClean="0"/>
              <a:t>23</a:t>
            </a:fld>
            <a:endParaRPr lang="en-IN"/>
          </a:p>
        </p:txBody>
      </p:sp>
    </p:spTree>
    <p:extLst>
      <p:ext uri="{BB962C8B-B14F-4D97-AF65-F5344CB8AC3E}">
        <p14:creationId xmlns:p14="http://schemas.microsoft.com/office/powerpoint/2010/main" val="709360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BED58-6783-4A63-9B6C-7AD37B1CCA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6728CFA-00E7-46CC-A446-E1A1E7D47D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447CAB7-8F06-4868-BBA8-4DA6A30121E8}"/>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F16BA8B8-1EA5-47C9-B6B6-1DA4F6E9A7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85A8D0-D927-436B-9D50-CDC79BF79D2E}"/>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38500445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C39FF-81A0-4127-BB3E-054F4FBFF3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838684-B23A-426E-8469-B1B553EFA7E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542AA0-3020-4D97-B613-558E5D82CB84}"/>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D606D3A4-623E-4FB6-A121-731AF6B50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D404AE-E8A9-4556-B264-4DB50639BABF}"/>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1772439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EFF24A-A679-4CFB-887D-F01C7B0854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85AE95-780F-43D4-BBD3-EC0E1E32BB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40AFE6-F4FD-441C-A555-34775F3E3AF1}"/>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36CB6FF2-5823-41C7-B0DF-79CA63A943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66422E-A5DB-4AF7-AEA6-0493547AC0CA}"/>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1202637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64FA-7982-4EC1-BBD1-1FACCDBC39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20CB53-6FE9-4676-9821-D25C3448E3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E0BD82-82C6-468D-8EB4-15FFD716FA99}"/>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F1B5B011-F3A1-4053-BF13-B663CE065E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BA6816-A789-4DE8-A9B9-D373926D6737}"/>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241206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E2F73-2A06-4B09-8A1A-D25E8D6E26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7623B3-3F52-4D19-A58E-C9C17CCA25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D713CD-109F-461E-B5DF-D289D9EE0499}"/>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67201046-5140-4687-B0D9-E4A39419FD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DC5A19-AB39-4992-AEE7-6AC5A88C6DB1}"/>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1814415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F4332-5C49-467C-A489-917C04E6A8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69348C-9361-4396-811C-97BA15DE5F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7DC55D-E96E-4F0D-8F37-3E560F357E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72F6195-0370-4106-A373-5369CB9E9524}"/>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6" name="Footer Placeholder 5">
            <a:extLst>
              <a:ext uri="{FF2B5EF4-FFF2-40B4-BE49-F238E27FC236}">
                <a16:creationId xmlns:a16="http://schemas.microsoft.com/office/drawing/2014/main" id="{95321494-F2DE-45E3-ABC1-01EF234D1D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74275D3-C211-4691-875D-CEC67561F8D5}"/>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20016150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441E2-FF38-433A-8800-3F804819991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5211CA-83C4-49EE-A869-EFDB5A8A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0B1D656-2B91-4D2B-8F8F-7981A4E1ACF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DEB3F4C-5DA0-4055-923E-1B72A3E12F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FAE6886-AF02-4A0C-855E-9435BAEA9FA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2CD479-9A83-49A0-A6C8-FED429C6137B}"/>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8" name="Footer Placeholder 7">
            <a:extLst>
              <a:ext uri="{FF2B5EF4-FFF2-40B4-BE49-F238E27FC236}">
                <a16:creationId xmlns:a16="http://schemas.microsoft.com/office/drawing/2014/main" id="{989FD30D-0F62-4693-B31B-E021441FE62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D4B499-567E-4E39-914F-5EA72081F8FE}"/>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1979060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787B5-B0A5-4D57-8B12-4FB56D7891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3823273-DFE4-46D4-A035-A36C7203E8E4}"/>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4" name="Footer Placeholder 3">
            <a:extLst>
              <a:ext uri="{FF2B5EF4-FFF2-40B4-BE49-F238E27FC236}">
                <a16:creationId xmlns:a16="http://schemas.microsoft.com/office/drawing/2014/main" id="{407395C7-1445-4894-BAD3-258FE4A4B3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0D6A9CC-59B9-4B4C-A029-05F662C4D7A5}"/>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787250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89E015-EE29-4CAE-9998-1E6FABC7FC28}"/>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3" name="Footer Placeholder 2">
            <a:extLst>
              <a:ext uri="{FF2B5EF4-FFF2-40B4-BE49-F238E27FC236}">
                <a16:creationId xmlns:a16="http://schemas.microsoft.com/office/drawing/2014/main" id="{411864BA-AAD9-40BA-A09A-0281506C3E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EAED0B0-5730-4C62-87E4-06513FCD0839}"/>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193700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AD8B-EE1E-4BB1-A262-C1DF0C8F7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1BDEBC2-209D-482B-AA50-B032BF3C32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B0859F-72CD-4F47-8B3C-8DED39178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D1FAE3-887B-4B49-B355-91F60ACA7E4E}"/>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6" name="Footer Placeholder 5">
            <a:extLst>
              <a:ext uri="{FF2B5EF4-FFF2-40B4-BE49-F238E27FC236}">
                <a16:creationId xmlns:a16="http://schemas.microsoft.com/office/drawing/2014/main" id="{2CE6DF0A-F1EE-4804-A08D-EB071E0AFA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C17A37-258C-402B-B4C6-C886A7113FD4}"/>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288812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F945-2F04-42E2-8AA4-F60ACD920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A8C39AD-64FE-4CD5-8AA5-9B63141130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1FC2EC-D784-4889-8691-9B48445C6E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41345B-643A-48AB-B757-57EC24E61269}"/>
              </a:ext>
            </a:extLst>
          </p:cNvPr>
          <p:cNvSpPr>
            <a:spLocks noGrp="1"/>
          </p:cNvSpPr>
          <p:nvPr>
            <p:ph type="dt" sz="half" idx="10"/>
          </p:nvPr>
        </p:nvSpPr>
        <p:spPr/>
        <p:txBody>
          <a:bodyPr/>
          <a:lstStyle/>
          <a:p>
            <a:fld id="{1BEE7623-C992-4D23-87F0-B1FADABEDDEE}" type="datetimeFigureOut">
              <a:rPr lang="en-IN" smtClean="0"/>
              <a:t>01-09-2022</a:t>
            </a:fld>
            <a:endParaRPr lang="en-IN"/>
          </a:p>
        </p:txBody>
      </p:sp>
      <p:sp>
        <p:nvSpPr>
          <p:cNvPr id="6" name="Footer Placeholder 5">
            <a:extLst>
              <a:ext uri="{FF2B5EF4-FFF2-40B4-BE49-F238E27FC236}">
                <a16:creationId xmlns:a16="http://schemas.microsoft.com/office/drawing/2014/main" id="{A3D798CE-3CA3-44D1-961E-368AE106F5F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8ED9D4-7299-4D0B-BD7D-36F9DC9FD3CC}"/>
              </a:ext>
            </a:extLst>
          </p:cNvPr>
          <p:cNvSpPr>
            <a:spLocks noGrp="1"/>
          </p:cNvSpPr>
          <p:nvPr>
            <p:ph type="sldNum" sz="quarter" idx="12"/>
          </p:nvPr>
        </p:nvSpPr>
        <p:spPr/>
        <p:txBody>
          <a:bodyPr/>
          <a:lstStyle/>
          <a:p>
            <a:fld id="{4E7013BC-EA74-44AF-BC6E-F27A9CBA2A1D}" type="slidenum">
              <a:rPr lang="en-IN" smtClean="0"/>
              <a:t>‹#›</a:t>
            </a:fld>
            <a:endParaRPr lang="en-IN"/>
          </a:p>
        </p:txBody>
      </p:sp>
    </p:spTree>
    <p:extLst>
      <p:ext uri="{BB962C8B-B14F-4D97-AF65-F5344CB8AC3E}">
        <p14:creationId xmlns:p14="http://schemas.microsoft.com/office/powerpoint/2010/main" val="3846184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98E354-D250-4E57-9AC1-A98601D26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56D37E-2E62-436B-BFB1-6FECDA7C9F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55922B-5881-4DCD-9DF0-61C41313D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EE7623-C992-4D23-87F0-B1FADABEDDEE}" type="datetimeFigureOut">
              <a:rPr lang="en-IN" smtClean="0"/>
              <a:t>01-09-2022</a:t>
            </a:fld>
            <a:endParaRPr lang="en-IN"/>
          </a:p>
        </p:txBody>
      </p:sp>
      <p:sp>
        <p:nvSpPr>
          <p:cNvPr id="5" name="Footer Placeholder 4">
            <a:extLst>
              <a:ext uri="{FF2B5EF4-FFF2-40B4-BE49-F238E27FC236}">
                <a16:creationId xmlns:a16="http://schemas.microsoft.com/office/drawing/2014/main" id="{180DB37D-0EBF-4FD9-911B-2E3DC6AEE7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00C4F7-3F26-4E39-8823-A2842CA0C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013BC-EA74-44AF-BC6E-F27A9CBA2A1D}" type="slidenum">
              <a:rPr lang="en-IN" smtClean="0"/>
              <a:t>‹#›</a:t>
            </a:fld>
            <a:endParaRPr lang="en-IN"/>
          </a:p>
        </p:txBody>
      </p:sp>
      <p:sp>
        <p:nvSpPr>
          <p:cNvPr id="7" name="TextBox 6">
            <a:extLst>
              <a:ext uri="{FF2B5EF4-FFF2-40B4-BE49-F238E27FC236}">
                <a16:creationId xmlns:a16="http://schemas.microsoft.com/office/drawing/2014/main" id="{D799974B-E954-4921-A4BB-B2091E911E84}"/>
              </a:ext>
            </a:extLst>
          </p:cNvPr>
          <p:cNvSpPr txBox="1"/>
          <p:nvPr userDrawn="1"/>
        </p:nvSpPr>
        <p:spPr>
          <a:xfrm rot="20751045">
            <a:off x="633167" y="2812478"/>
            <a:ext cx="10925666" cy="1862048"/>
          </a:xfrm>
          <a:prstGeom prst="rect">
            <a:avLst/>
          </a:prstGeom>
          <a:noFill/>
        </p:spPr>
        <p:txBody>
          <a:bodyPr wrap="square" rtlCol="0">
            <a:spAutoFit/>
          </a:bodyPr>
          <a:lstStyle/>
          <a:p>
            <a:r>
              <a:rPr lang="en-US" sz="11500" dirty="0">
                <a:solidFill>
                  <a:schemeClr val="bg1">
                    <a:lumMod val="95000"/>
                  </a:schemeClr>
                </a:solidFill>
              </a:rPr>
              <a:t>MOHONA GHOSH</a:t>
            </a:r>
            <a:endParaRPr lang="en-IN" sz="11500" dirty="0">
              <a:solidFill>
                <a:schemeClr val="bg1">
                  <a:lumMod val="95000"/>
                </a:schemeClr>
              </a:solidFill>
            </a:endParaRPr>
          </a:p>
        </p:txBody>
      </p:sp>
    </p:spTree>
    <p:extLst>
      <p:ext uri="{BB962C8B-B14F-4D97-AF65-F5344CB8AC3E}">
        <p14:creationId xmlns:p14="http://schemas.microsoft.com/office/powerpoint/2010/main" val="1330262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customXml" Target="../ink/ink9.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10.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oxid.it/cain.html" TargetMode="External"/><Relationship Id="rId7" Type="http://schemas.openxmlformats.org/officeDocument/2006/relationships/image" Target="../media/image34.png"/><Relationship Id="rId2" Type="http://schemas.openxmlformats.org/officeDocument/2006/relationships/hyperlink" Target="http://www.openwall.com/john/" TargetMode="Externa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hyperlink" Target="http://www.oxid.it/" TargetMode="External"/><Relationship Id="rId4" Type="http://schemas.openxmlformats.org/officeDocument/2006/relationships/hyperlink" Target="http://www.aircrack-ng.org/"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ustomXml" Target="../ink/ink12.xml"/><Relationship Id="rId63" Type="http://schemas.openxmlformats.org/officeDocument/2006/relationships/customXml" Target="../ink/ink13.xml"/><Relationship Id="rId2" Type="http://schemas.openxmlformats.org/officeDocument/2006/relationships/image" Target="../media/image27.png"/><Relationship Id="rId62" Type="http://schemas.openxmlformats.org/officeDocument/2006/relationships/image" Target="../media/image56.png"/><Relationship Id="rId1" Type="http://schemas.openxmlformats.org/officeDocument/2006/relationships/slideLayout" Target="../slideLayouts/slideLayout2.xml"/><Relationship Id="rId66" Type="http://schemas.openxmlformats.org/officeDocument/2006/relationships/image" Target="../media/image28.png"/><Relationship Id="rId65" Type="http://schemas.openxmlformats.org/officeDocument/2006/relationships/customXml" Target="../ink/ink14.xml"/><Relationship Id="rId6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customXml" Target="../ink/ink19.xml"/><Relationship Id="rId1" Type="http://schemas.openxmlformats.org/officeDocument/2006/relationships/slideLayout" Target="../slideLayouts/slideLayout2.xml"/><Relationship Id="rId37" Type="http://schemas.openxmlformats.org/officeDocument/2006/relationships/image" Target="../media/image273.png"/><Relationship Id="rId4" Type="http://schemas.openxmlformats.org/officeDocument/2006/relationships/customXml" Target="../ink/ink20.xml"/></Relationships>
</file>

<file path=ppt/slides/_rels/slide32.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9.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customXml" Target="../ink/ink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en.wikipedia.org/wiki/CAPTCHA#Circumven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customXml" Target="../ink/ink1.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296585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D861E-DEC8-458C-BEFB-E37316F9F5B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14788F-176E-480F-BAB1-F76204E6E7F3}"/>
              </a:ext>
            </a:extLst>
          </p:cNvPr>
          <p:cNvSpPr>
            <a:spLocks noGrp="1"/>
          </p:cNvSpPr>
          <p:nvPr>
            <p:ph idx="1"/>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AA6BF51-9813-4741-8DD9-9B45163D2CFC}"/>
                  </a:ext>
                </a:extLst>
              </p14:cNvPr>
              <p14:cNvContentPartPr/>
              <p14:nvPr/>
            </p14:nvContentPartPr>
            <p14:xfrm>
              <a:off x="413280" y="474840"/>
              <a:ext cx="10976400" cy="6199560"/>
            </p14:xfrm>
          </p:contentPart>
        </mc:Choice>
        <mc:Fallback xmlns="">
          <p:pic>
            <p:nvPicPr>
              <p:cNvPr id="4" name="Ink 3">
                <a:extLst>
                  <a:ext uri="{FF2B5EF4-FFF2-40B4-BE49-F238E27FC236}">
                    <a16:creationId xmlns:a16="http://schemas.microsoft.com/office/drawing/2014/main" id="{BAA6BF51-9813-4741-8DD9-9B45163D2CFC}"/>
                  </a:ext>
                </a:extLst>
              </p:cNvPr>
              <p:cNvPicPr/>
              <p:nvPr/>
            </p:nvPicPr>
            <p:blipFill>
              <a:blip r:embed="rId3"/>
              <a:stretch>
                <a:fillRect/>
              </a:stretch>
            </p:blipFill>
            <p:spPr>
              <a:xfrm>
                <a:off x="403920" y="465480"/>
                <a:ext cx="10995120" cy="6218280"/>
              </a:xfrm>
              <a:prstGeom prst="rect">
                <a:avLst/>
              </a:prstGeom>
            </p:spPr>
          </p:pic>
        </mc:Fallback>
      </mc:AlternateContent>
    </p:spTree>
    <p:extLst>
      <p:ext uri="{BB962C8B-B14F-4D97-AF65-F5344CB8AC3E}">
        <p14:creationId xmlns:p14="http://schemas.microsoft.com/office/powerpoint/2010/main" val="917568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2ED61-9954-4A05-90EB-372F799D00F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D75C94-A831-4C3D-BB85-6F58014B4BF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6A38E07-EF2A-4E82-B8BE-8FE9CB561C9E}"/>
              </a:ext>
            </a:extLst>
          </p:cNvPr>
          <p:cNvPicPr>
            <a:picLocks noChangeAspect="1"/>
          </p:cNvPicPr>
          <p:nvPr/>
        </p:nvPicPr>
        <p:blipFill>
          <a:blip r:embed="rId2"/>
          <a:stretch>
            <a:fillRect/>
          </a:stretch>
        </p:blipFill>
        <p:spPr>
          <a:xfrm>
            <a:off x="838200" y="365125"/>
            <a:ext cx="10488411" cy="5811838"/>
          </a:xfrm>
          <a:prstGeom prst="rect">
            <a:avLst/>
          </a:prstGeom>
        </p:spPr>
      </p:pic>
      <p:sp>
        <p:nvSpPr>
          <p:cNvPr id="6" name="TextBox 5">
            <a:extLst>
              <a:ext uri="{FF2B5EF4-FFF2-40B4-BE49-F238E27FC236}">
                <a16:creationId xmlns:a16="http://schemas.microsoft.com/office/drawing/2014/main" id="{1310E9D7-4417-4BFD-8B1D-2D1C3B345B0F}"/>
              </a:ext>
            </a:extLst>
          </p:cNvPr>
          <p:cNvSpPr txBox="1"/>
          <p:nvPr/>
        </p:nvSpPr>
        <p:spPr>
          <a:xfrm>
            <a:off x="5279922" y="2005061"/>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1C9564EE-5C4B-4343-8CF6-A12BB7450779}"/>
                  </a:ext>
                </a:extLst>
              </p14:cNvPr>
              <p14:cNvContentPartPr/>
              <p14:nvPr/>
            </p14:nvContentPartPr>
            <p14:xfrm>
              <a:off x="2811240" y="3607920"/>
              <a:ext cx="2370600" cy="1045800"/>
            </p14:xfrm>
          </p:contentPart>
        </mc:Choice>
        <mc:Fallback xmlns="">
          <p:pic>
            <p:nvPicPr>
              <p:cNvPr id="5" name="Ink 4">
                <a:extLst>
                  <a:ext uri="{FF2B5EF4-FFF2-40B4-BE49-F238E27FC236}">
                    <a16:creationId xmlns:a16="http://schemas.microsoft.com/office/drawing/2014/main" id="{1C9564EE-5C4B-4343-8CF6-A12BB7450779}"/>
                  </a:ext>
                </a:extLst>
              </p:cNvPr>
              <p:cNvPicPr/>
              <p:nvPr/>
            </p:nvPicPr>
            <p:blipFill>
              <a:blip r:embed="rId4"/>
              <a:stretch>
                <a:fillRect/>
              </a:stretch>
            </p:blipFill>
            <p:spPr>
              <a:xfrm>
                <a:off x="2801880" y="3598560"/>
                <a:ext cx="2389320" cy="1064520"/>
              </a:xfrm>
              <a:prstGeom prst="rect">
                <a:avLst/>
              </a:prstGeom>
            </p:spPr>
          </p:pic>
        </mc:Fallback>
      </mc:AlternateContent>
    </p:spTree>
    <p:extLst>
      <p:ext uri="{BB962C8B-B14F-4D97-AF65-F5344CB8AC3E}">
        <p14:creationId xmlns:p14="http://schemas.microsoft.com/office/powerpoint/2010/main" val="312054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F83B-64BA-4D9A-BDB3-5B4CB0170C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2E2496-E810-4870-84D3-5A36B8976BB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F275947-E192-4CCE-B8AE-332819E00CBB}"/>
              </a:ext>
            </a:extLst>
          </p:cNvPr>
          <p:cNvPicPr>
            <a:picLocks noChangeAspect="1"/>
          </p:cNvPicPr>
          <p:nvPr/>
        </p:nvPicPr>
        <p:blipFill>
          <a:blip r:embed="rId2"/>
          <a:stretch>
            <a:fillRect/>
          </a:stretch>
        </p:blipFill>
        <p:spPr>
          <a:xfrm>
            <a:off x="451754" y="365126"/>
            <a:ext cx="11080340" cy="6248078"/>
          </a:xfrm>
          <a:prstGeom prst="rect">
            <a:avLst/>
          </a:prstGeom>
        </p:spPr>
      </p:pic>
      <p:sp>
        <p:nvSpPr>
          <p:cNvPr id="5" name="TextBox 4">
            <a:extLst>
              <a:ext uri="{FF2B5EF4-FFF2-40B4-BE49-F238E27FC236}">
                <a16:creationId xmlns:a16="http://schemas.microsoft.com/office/drawing/2014/main" id="{BDF495FD-B1DC-436F-A2F9-1E0A85070F49}"/>
              </a:ext>
            </a:extLst>
          </p:cNvPr>
          <p:cNvSpPr txBox="1"/>
          <p:nvPr/>
        </p:nvSpPr>
        <p:spPr>
          <a:xfrm>
            <a:off x="10668000" y="495300"/>
            <a:ext cx="1250540" cy="1200329"/>
          </a:xfrm>
          <a:prstGeom prst="rect">
            <a:avLst/>
          </a:prstGeom>
          <a:noFill/>
        </p:spPr>
        <p:txBody>
          <a:bodyPr wrap="square" rtlCol="0">
            <a:spAutoFit/>
          </a:bodyPr>
          <a:lstStyle/>
          <a:p>
            <a:r>
              <a:rPr lang="en-IN" dirty="0"/>
              <a:t>In SHA 1 hash </a:t>
            </a:r>
            <a:r>
              <a:rPr lang="en-IN" dirty="0" err="1"/>
              <a:t>ouput</a:t>
            </a:r>
            <a:r>
              <a:rPr lang="en-IN" dirty="0"/>
              <a:t> is of length 160-bits</a:t>
            </a:r>
          </a:p>
        </p:txBody>
      </p:sp>
      <p:sp>
        <p:nvSpPr>
          <p:cNvPr id="7" name="TextBox 6">
            <a:extLst>
              <a:ext uri="{FF2B5EF4-FFF2-40B4-BE49-F238E27FC236}">
                <a16:creationId xmlns:a16="http://schemas.microsoft.com/office/drawing/2014/main" id="{B4ECC62A-374D-4DCB-9D59-07D6B8F2436E}"/>
              </a:ext>
            </a:extLst>
          </p:cNvPr>
          <p:cNvSpPr txBox="1"/>
          <p:nvPr/>
        </p:nvSpPr>
        <p:spPr>
          <a:xfrm>
            <a:off x="3111295" y="4001294"/>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9B25D3AC-654E-4430-A4CE-7516C953A6AC}"/>
                  </a:ext>
                </a:extLst>
              </p14:cNvPr>
              <p14:cNvContentPartPr/>
              <p14:nvPr/>
            </p14:nvContentPartPr>
            <p14:xfrm>
              <a:off x="6191280" y="3040920"/>
              <a:ext cx="3362040" cy="2760840"/>
            </p14:xfrm>
          </p:contentPart>
        </mc:Choice>
        <mc:Fallback xmlns="">
          <p:pic>
            <p:nvPicPr>
              <p:cNvPr id="6" name="Ink 5">
                <a:extLst>
                  <a:ext uri="{FF2B5EF4-FFF2-40B4-BE49-F238E27FC236}">
                    <a16:creationId xmlns:a16="http://schemas.microsoft.com/office/drawing/2014/main" id="{9B25D3AC-654E-4430-A4CE-7516C953A6AC}"/>
                  </a:ext>
                </a:extLst>
              </p:cNvPr>
              <p:cNvPicPr/>
              <p:nvPr/>
            </p:nvPicPr>
            <p:blipFill>
              <a:blip r:embed="rId4"/>
              <a:stretch>
                <a:fillRect/>
              </a:stretch>
            </p:blipFill>
            <p:spPr>
              <a:xfrm>
                <a:off x="6181920" y="3031560"/>
                <a:ext cx="3380760" cy="2779560"/>
              </a:xfrm>
              <a:prstGeom prst="rect">
                <a:avLst/>
              </a:prstGeom>
            </p:spPr>
          </p:pic>
        </mc:Fallback>
      </mc:AlternateContent>
    </p:spTree>
    <p:extLst>
      <p:ext uri="{BB962C8B-B14F-4D97-AF65-F5344CB8AC3E}">
        <p14:creationId xmlns:p14="http://schemas.microsoft.com/office/powerpoint/2010/main" val="1744952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BB81-F8F3-4309-92D4-5370EDFC3C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3107F7D-095C-45C1-8F1E-11FF02858C3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E69DD84-24CF-4AE6-A8A6-BECD6AE44782}"/>
              </a:ext>
            </a:extLst>
          </p:cNvPr>
          <p:cNvPicPr>
            <a:picLocks noChangeAspect="1"/>
          </p:cNvPicPr>
          <p:nvPr/>
        </p:nvPicPr>
        <p:blipFill>
          <a:blip r:embed="rId2"/>
          <a:stretch>
            <a:fillRect/>
          </a:stretch>
        </p:blipFill>
        <p:spPr>
          <a:xfrm>
            <a:off x="838200" y="365125"/>
            <a:ext cx="10631750" cy="5859020"/>
          </a:xfrm>
          <a:prstGeom prst="rect">
            <a:avLst/>
          </a:prstGeom>
        </p:spPr>
      </p:pic>
      <p:sp>
        <p:nvSpPr>
          <p:cNvPr id="7" name="TextBox 6">
            <a:extLst>
              <a:ext uri="{FF2B5EF4-FFF2-40B4-BE49-F238E27FC236}">
                <a16:creationId xmlns:a16="http://schemas.microsoft.com/office/drawing/2014/main" id="{F1B7A0AF-EE6E-4D53-98A4-6A6D6487C0AB}"/>
              </a:ext>
            </a:extLst>
          </p:cNvPr>
          <p:cNvSpPr txBox="1"/>
          <p:nvPr/>
        </p:nvSpPr>
        <p:spPr>
          <a:xfrm>
            <a:off x="377620" y="5078256"/>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8F41C83D-76F2-4D84-8D97-F4A8BEC7A2C8}"/>
                  </a:ext>
                </a:extLst>
              </p14:cNvPr>
              <p14:cNvContentPartPr/>
              <p14:nvPr/>
            </p14:nvContentPartPr>
            <p14:xfrm>
              <a:off x="647640" y="1582560"/>
              <a:ext cx="10673640" cy="4762440"/>
            </p14:xfrm>
          </p:contentPart>
        </mc:Choice>
        <mc:Fallback xmlns="">
          <p:pic>
            <p:nvPicPr>
              <p:cNvPr id="5" name="Ink 4">
                <a:extLst>
                  <a:ext uri="{FF2B5EF4-FFF2-40B4-BE49-F238E27FC236}">
                    <a16:creationId xmlns:a16="http://schemas.microsoft.com/office/drawing/2014/main" id="{8F41C83D-76F2-4D84-8D97-F4A8BEC7A2C8}"/>
                  </a:ext>
                </a:extLst>
              </p:cNvPr>
              <p:cNvPicPr/>
              <p:nvPr/>
            </p:nvPicPr>
            <p:blipFill>
              <a:blip r:embed="rId4"/>
              <a:stretch>
                <a:fillRect/>
              </a:stretch>
            </p:blipFill>
            <p:spPr>
              <a:xfrm>
                <a:off x="638280" y="1573200"/>
                <a:ext cx="10692360" cy="4781160"/>
              </a:xfrm>
              <a:prstGeom prst="rect">
                <a:avLst/>
              </a:prstGeom>
            </p:spPr>
          </p:pic>
        </mc:Fallback>
      </mc:AlternateContent>
    </p:spTree>
    <p:extLst>
      <p:ext uri="{BB962C8B-B14F-4D97-AF65-F5344CB8AC3E}">
        <p14:creationId xmlns:p14="http://schemas.microsoft.com/office/powerpoint/2010/main" val="2130660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Dictionary Attack </a:t>
            </a:r>
            <a:endParaRPr lang="en-IN" dirty="0"/>
          </a:p>
        </p:txBody>
      </p:sp>
      <p:pic>
        <p:nvPicPr>
          <p:cNvPr id="4" name="Picture 3"/>
          <p:cNvPicPr>
            <a:picLocks noChangeAspect="1"/>
          </p:cNvPicPr>
          <p:nvPr/>
        </p:nvPicPr>
        <p:blipFill>
          <a:blip r:embed="rId2"/>
          <a:stretch>
            <a:fillRect/>
          </a:stretch>
        </p:blipFill>
        <p:spPr>
          <a:xfrm>
            <a:off x="769189" y="1888227"/>
            <a:ext cx="11053811" cy="2036792"/>
          </a:xfrm>
          <a:prstGeom prst="rect">
            <a:avLst/>
          </a:prstGeom>
        </p:spPr>
      </p:pic>
    </p:spTree>
    <p:extLst>
      <p:ext uri="{BB962C8B-B14F-4D97-AF65-F5344CB8AC3E}">
        <p14:creationId xmlns:p14="http://schemas.microsoft.com/office/powerpoint/2010/main" val="4211929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Password Cracking and Password Guessing Attack</a:t>
            </a:r>
            <a:endParaRPr lang="en-IN" dirty="0"/>
          </a:p>
        </p:txBody>
      </p:sp>
      <p:sp>
        <p:nvSpPr>
          <p:cNvPr id="3" name="Content Placeholder 2"/>
          <p:cNvSpPr>
            <a:spLocks noGrp="1"/>
          </p:cNvSpPr>
          <p:nvPr>
            <p:ph idx="1"/>
          </p:nvPr>
        </p:nvSpPr>
        <p:spPr/>
        <p:txBody>
          <a:bodyPr>
            <a:normAutofit fontScale="92500" lnSpcReduction="20000"/>
          </a:bodyPr>
          <a:lstStyle/>
          <a:p>
            <a:r>
              <a:rPr lang="en-IN" dirty="0"/>
              <a:t>Dictionary Attack is a type of password cracking attack</a:t>
            </a:r>
          </a:p>
          <a:p>
            <a:r>
              <a:rPr lang="en-IN" i="1" dirty="0">
                <a:solidFill>
                  <a:srgbClr val="FF0000"/>
                </a:solidFill>
              </a:rPr>
              <a:t>Password guessing</a:t>
            </a:r>
            <a:r>
              <a:rPr lang="en-IN" dirty="0"/>
              <a:t> is an online technique that involves attempting to authenticate a particular user to the system. </a:t>
            </a:r>
          </a:p>
          <a:p>
            <a:r>
              <a:rPr lang="en-IN" i="1" dirty="0"/>
              <a:t>Password </a:t>
            </a:r>
            <a:r>
              <a:rPr lang="en-IN" i="1" dirty="0">
                <a:solidFill>
                  <a:srgbClr val="FF0000"/>
                </a:solidFill>
              </a:rPr>
              <a:t>cracking</a:t>
            </a:r>
            <a:r>
              <a:rPr lang="en-IN" dirty="0"/>
              <a:t> refers to an offline technique in which the attacker has gained access to the password hashes or database. </a:t>
            </a:r>
          </a:p>
          <a:p>
            <a:r>
              <a:rPr lang="en-IN" dirty="0"/>
              <a:t>Password guessing may be detected by monitoring the failed login system logs. </a:t>
            </a:r>
          </a:p>
          <a:p>
            <a:r>
              <a:rPr lang="en-IN" dirty="0"/>
              <a:t>In order to differentiate between the normal user accidentally mistyping their passwords and the attacker, clipping levels are useful. </a:t>
            </a:r>
            <a:r>
              <a:rPr lang="en-IN" i="1" dirty="0">
                <a:solidFill>
                  <a:srgbClr val="FF0000"/>
                </a:solidFill>
              </a:rPr>
              <a:t>Clipping levels</a:t>
            </a:r>
            <a:r>
              <a:rPr lang="en-IN" dirty="0"/>
              <a:t> define a minimum reporting threshold level. </a:t>
            </a:r>
          </a:p>
          <a:p>
            <a:r>
              <a:rPr lang="en-IN" dirty="0"/>
              <a:t>Using the password guessing example, a clipping level might be established such that the audit system only alerts if failed authentication occurs more frequently than five times in an hour for a particular user.</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FAD59452-9932-4888-9E48-7B4180CD51AC}"/>
                  </a:ext>
                </a:extLst>
              </p14:cNvPr>
              <p14:cNvContentPartPr/>
              <p14:nvPr/>
            </p14:nvContentPartPr>
            <p14:xfrm>
              <a:off x="488160" y="1229040"/>
              <a:ext cx="10757520" cy="5004360"/>
            </p14:xfrm>
          </p:contentPart>
        </mc:Choice>
        <mc:Fallback xmlns="">
          <p:pic>
            <p:nvPicPr>
              <p:cNvPr id="4" name="Ink 3">
                <a:extLst>
                  <a:ext uri="{FF2B5EF4-FFF2-40B4-BE49-F238E27FC236}">
                    <a16:creationId xmlns:a16="http://schemas.microsoft.com/office/drawing/2014/main" id="{FAD59452-9932-4888-9E48-7B4180CD51AC}"/>
                  </a:ext>
                </a:extLst>
              </p:cNvPr>
              <p:cNvPicPr/>
              <p:nvPr/>
            </p:nvPicPr>
            <p:blipFill>
              <a:blip r:embed="rId3"/>
              <a:stretch>
                <a:fillRect/>
              </a:stretch>
            </p:blipFill>
            <p:spPr>
              <a:xfrm>
                <a:off x="478800" y="1219680"/>
                <a:ext cx="10776240" cy="5023080"/>
              </a:xfrm>
              <a:prstGeom prst="rect">
                <a:avLst/>
              </a:prstGeom>
            </p:spPr>
          </p:pic>
        </mc:Fallback>
      </mc:AlternateContent>
    </p:spTree>
    <p:extLst>
      <p:ext uri="{BB962C8B-B14F-4D97-AF65-F5344CB8AC3E}">
        <p14:creationId xmlns:p14="http://schemas.microsoft.com/office/powerpoint/2010/main" val="819396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Password Cracking and Password Guessing Attack</a:t>
            </a:r>
            <a:endParaRPr lang="en-IN" dirty="0"/>
          </a:p>
        </p:txBody>
      </p:sp>
      <p:sp>
        <p:nvSpPr>
          <p:cNvPr id="3" name="Content Placeholder 2"/>
          <p:cNvSpPr>
            <a:spLocks noGrp="1"/>
          </p:cNvSpPr>
          <p:nvPr>
            <p:ph idx="1"/>
          </p:nvPr>
        </p:nvSpPr>
        <p:spPr/>
        <p:txBody>
          <a:bodyPr/>
          <a:lstStyle/>
          <a:p>
            <a:r>
              <a:rPr lang="en-IN" dirty="0"/>
              <a:t>Preventing successful password guessing attacks is typically done with </a:t>
            </a:r>
            <a:r>
              <a:rPr lang="en-IN" i="1" dirty="0"/>
              <a:t>account lockouts</a:t>
            </a:r>
            <a:r>
              <a:rPr lang="en-IN" dirty="0"/>
              <a:t>. </a:t>
            </a:r>
          </a:p>
          <a:p>
            <a:r>
              <a:rPr lang="en-IN" dirty="0"/>
              <a:t>Account lockouts are used to prevent an attacker from being able to simply guess the correct password by attempting a large number of potential passwords. Some organizations require manual remediation of locked accounts, usually in the form of intervention by the help desk. However, some organizations configure account lockouts to simply have an automatic reset time, which would not necessarily require manual intervention.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5F4DFB8-5ECD-4F41-8F77-A01E836B4E29}"/>
                  </a:ext>
                </a:extLst>
              </p14:cNvPr>
              <p14:cNvContentPartPr/>
              <p14:nvPr/>
            </p14:nvContentPartPr>
            <p14:xfrm>
              <a:off x="2936160" y="2601720"/>
              <a:ext cx="7683840" cy="2494800"/>
            </p14:xfrm>
          </p:contentPart>
        </mc:Choice>
        <mc:Fallback xmlns="">
          <p:pic>
            <p:nvPicPr>
              <p:cNvPr id="4" name="Ink 3">
                <a:extLst>
                  <a:ext uri="{FF2B5EF4-FFF2-40B4-BE49-F238E27FC236}">
                    <a16:creationId xmlns:a16="http://schemas.microsoft.com/office/drawing/2014/main" id="{65F4DFB8-5ECD-4F41-8F77-A01E836B4E29}"/>
                  </a:ext>
                </a:extLst>
              </p:cNvPr>
              <p:cNvPicPr/>
              <p:nvPr/>
            </p:nvPicPr>
            <p:blipFill>
              <a:blip r:embed="rId3"/>
              <a:stretch>
                <a:fillRect/>
              </a:stretch>
            </p:blipFill>
            <p:spPr>
              <a:xfrm>
                <a:off x="2926800" y="2592360"/>
                <a:ext cx="7702560" cy="2513520"/>
              </a:xfrm>
              <a:prstGeom prst="rect">
                <a:avLst/>
              </a:prstGeom>
            </p:spPr>
          </p:pic>
        </mc:Fallback>
      </mc:AlternateContent>
    </p:spTree>
    <p:extLst>
      <p:ext uri="{BB962C8B-B14F-4D97-AF65-F5344CB8AC3E}">
        <p14:creationId xmlns:p14="http://schemas.microsoft.com/office/powerpoint/2010/main" val="178273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Other Password Attacks</a:t>
            </a:r>
            <a:endParaRPr lang="en-IN" dirty="0"/>
          </a:p>
        </p:txBody>
      </p:sp>
      <p:pic>
        <p:nvPicPr>
          <p:cNvPr id="4" name="Picture 3"/>
          <p:cNvPicPr>
            <a:picLocks noChangeAspect="1"/>
          </p:cNvPicPr>
          <p:nvPr/>
        </p:nvPicPr>
        <p:blipFill>
          <a:blip r:embed="rId2"/>
          <a:stretch>
            <a:fillRect/>
          </a:stretch>
        </p:blipFill>
        <p:spPr>
          <a:xfrm>
            <a:off x="477050" y="1302501"/>
            <a:ext cx="10504376" cy="2343592"/>
          </a:xfrm>
          <a:prstGeom prst="rect">
            <a:avLst/>
          </a:prstGeom>
        </p:spPr>
      </p:pic>
      <p:pic>
        <p:nvPicPr>
          <p:cNvPr id="5" name="Picture 4"/>
          <p:cNvPicPr>
            <a:picLocks noChangeAspect="1"/>
          </p:cNvPicPr>
          <p:nvPr/>
        </p:nvPicPr>
        <p:blipFill>
          <a:blip r:embed="rId3"/>
          <a:stretch>
            <a:fillRect/>
          </a:stretch>
        </p:blipFill>
        <p:spPr>
          <a:xfrm>
            <a:off x="477050" y="3610224"/>
            <a:ext cx="10426739" cy="3796577"/>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3BF81FA9-310C-4BEE-B04D-316C39F6E060}"/>
                  </a:ext>
                </a:extLst>
              </p14:cNvPr>
              <p14:cNvContentPartPr/>
              <p14:nvPr/>
            </p14:nvContentPartPr>
            <p14:xfrm>
              <a:off x="5158080" y="3438360"/>
              <a:ext cx="2085120" cy="136800"/>
            </p14:xfrm>
          </p:contentPart>
        </mc:Choice>
        <mc:Fallback xmlns="">
          <p:pic>
            <p:nvPicPr>
              <p:cNvPr id="3" name="Ink 2">
                <a:extLst>
                  <a:ext uri="{FF2B5EF4-FFF2-40B4-BE49-F238E27FC236}">
                    <a16:creationId xmlns:a16="http://schemas.microsoft.com/office/drawing/2014/main" id="{3BF81FA9-310C-4BEE-B04D-316C39F6E060}"/>
                  </a:ext>
                </a:extLst>
              </p:cNvPr>
              <p:cNvPicPr/>
              <p:nvPr/>
            </p:nvPicPr>
            <p:blipFill>
              <a:blip r:embed="rId5"/>
              <a:stretch>
                <a:fillRect/>
              </a:stretch>
            </p:blipFill>
            <p:spPr>
              <a:xfrm>
                <a:off x="5148720" y="3429000"/>
                <a:ext cx="2103840" cy="155520"/>
              </a:xfrm>
              <a:prstGeom prst="rect">
                <a:avLst/>
              </a:prstGeom>
            </p:spPr>
          </p:pic>
        </mc:Fallback>
      </mc:AlternateContent>
    </p:spTree>
    <p:extLst>
      <p:ext uri="{BB962C8B-B14F-4D97-AF65-F5344CB8AC3E}">
        <p14:creationId xmlns:p14="http://schemas.microsoft.com/office/powerpoint/2010/main" val="2519735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Types of Password Attacks</a:t>
            </a:r>
            <a:endParaRPr lang="en-IN" dirty="0"/>
          </a:p>
        </p:txBody>
      </p:sp>
      <p:pic>
        <p:nvPicPr>
          <p:cNvPr id="4" name="Picture 3"/>
          <p:cNvPicPr>
            <a:picLocks noChangeAspect="1"/>
          </p:cNvPicPr>
          <p:nvPr/>
        </p:nvPicPr>
        <p:blipFill>
          <a:blip r:embed="rId2"/>
          <a:stretch>
            <a:fillRect/>
          </a:stretch>
        </p:blipFill>
        <p:spPr>
          <a:xfrm>
            <a:off x="2960903" y="1690687"/>
            <a:ext cx="7469056" cy="4899893"/>
          </a:xfrm>
          <a:prstGeom prst="rect">
            <a:avLst/>
          </a:prstGeom>
        </p:spPr>
      </p:pic>
    </p:spTree>
    <p:extLst>
      <p:ext uri="{BB962C8B-B14F-4D97-AF65-F5344CB8AC3E}">
        <p14:creationId xmlns:p14="http://schemas.microsoft.com/office/powerpoint/2010/main" val="346936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Password Attacks</a:t>
            </a:r>
            <a:endParaRPr lang="en-IN" dirty="0"/>
          </a:p>
        </p:txBody>
      </p:sp>
      <p:pic>
        <p:nvPicPr>
          <p:cNvPr id="4" name="Picture 3"/>
          <p:cNvPicPr>
            <a:picLocks noChangeAspect="1"/>
          </p:cNvPicPr>
          <p:nvPr/>
        </p:nvPicPr>
        <p:blipFill>
          <a:blip r:embed="rId2"/>
          <a:stretch>
            <a:fillRect/>
          </a:stretch>
        </p:blipFill>
        <p:spPr>
          <a:xfrm>
            <a:off x="79075" y="1880618"/>
            <a:ext cx="6682201" cy="2303134"/>
          </a:xfrm>
          <a:prstGeom prst="rect">
            <a:avLst/>
          </a:prstGeom>
        </p:spPr>
      </p:pic>
      <p:pic>
        <p:nvPicPr>
          <p:cNvPr id="5" name="Picture 4"/>
          <p:cNvPicPr>
            <a:picLocks noChangeAspect="1"/>
          </p:cNvPicPr>
          <p:nvPr/>
        </p:nvPicPr>
        <p:blipFill>
          <a:blip r:embed="rId3"/>
          <a:stretch>
            <a:fillRect/>
          </a:stretch>
        </p:blipFill>
        <p:spPr>
          <a:xfrm>
            <a:off x="79075" y="4373682"/>
            <a:ext cx="6759601" cy="1839933"/>
          </a:xfrm>
          <a:prstGeom prst="rect">
            <a:avLst/>
          </a:prstGeom>
        </p:spPr>
      </p:pic>
      <p:pic>
        <p:nvPicPr>
          <p:cNvPr id="6" name="Picture 5"/>
          <p:cNvPicPr>
            <a:picLocks noChangeAspect="1"/>
          </p:cNvPicPr>
          <p:nvPr/>
        </p:nvPicPr>
        <p:blipFill>
          <a:blip r:embed="rId4"/>
          <a:stretch>
            <a:fillRect/>
          </a:stretch>
        </p:blipFill>
        <p:spPr>
          <a:xfrm>
            <a:off x="7005165" y="1880618"/>
            <a:ext cx="5014306" cy="3631661"/>
          </a:xfrm>
          <a:prstGeom prst="rect">
            <a:avLst/>
          </a:prstGeom>
        </p:spPr>
      </p:pic>
      <p:sp>
        <p:nvSpPr>
          <p:cNvPr id="7" name="TextBox 6"/>
          <p:cNvSpPr txBox="1"/>
          <p:nvPr/>
        </p:nvSpPr>
        <p:spPr>
          <a:xfrm>
            <a:off x="7228936" y="5641675"/>
            <a:ext cx="3838755"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t>Read about hash injection attack</a:t>
            </a:r>
          </a:p>
        </p:txBody>
      </p:sp>
    </p:spTree>
    <p:extLst>
      <p:ext uri="{BB962C8B-B14F-4D97-AF65-F5344CB8AC3E}">
        <p14:creationId xmlns:p14="http://schemas.microsoft.com/office/powerpoint/2010/main" val="222069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Password</a:t>
            </a:r>
          </a:p>
        </p:txBody>
      </p:sp>
      <p:sp>
        <p:nvSpPr>
          <p:cNvPr id="3" name="Content Placeholder 2"/>
          <p:cNvSpPr>
            <a:spLocks noGrp="1"/>
          </p:cNvSpPr>
          <p:nvPr>
            <p:ph idx="1"/>
          </p:nvPr>
        </p:nvSpPr>
        <p:spPr/>
        <p:txBody>
          <a:bodyPr/>
          <a:lstStyle/>
          <a:p>
            <a:r>
              <a:rPr lang="en-IN" dirty="0"/>
              <a:t>The front line of </a:t>
            </a:r>
            <a:r>
              <a:rPr lang="en-IN" dirty="0" err="1"/>
              <a:t>defense</a:t>
            </a:r>
            <a:r>
              <a:rPr lang="en-IN" dirty="0"/>
              <a:t> against intruders is the password system</a:t>
            </a:r>
          </a:p>
          <a:p>
            <a:r>
              <a:rPr lang="en-IN" dirty="0"/>
              <a:t>Most common way to prove the identity of an online user</a:t>
            </a:r>
          </a:p>
          <a:p>
            <a:r>
              <a:rPr lang="en-IN" dirty="0"/>
              <a:t>Secret word or string of characters which is used by a user </a:t>
            </a:r>
            <a:r>
              <a:rPr lang="en-IN" b="1" dirty="0"/>
              <a:t>to prove her identity </a:t>
            </a:r>
            <a:r>
              <a:rPr lang="en-IN" dirty="0"/>
              <a:t>as an </a:t>
            </a:r>
            <a:r>
              <a:rPr lang="en-IN" b="1" dirty="0"/>
              <a:t>authentic user </a:t>
            </a:r>
            <a:r>
              <a:rPr lang="en-IN" dirty="0"/>
              <a:t>to gain access to a resource</a:t>
            </a:r>
          </a:p>
          <a:p>
            <a:r>
              <a:rPr lang="en-IN" dirty="0"/>
              <a:t>Strong password protection technique is essential to protect the user </a:t>
            </a:r>
            <a:r>
              <a:rPr lang="en-IN" b="1" dirty="0"/>
              <a:t>security and identity</a:t>
            </a:r>
            <a:endParaRPr lang="en-IN" dirty="0"/>
          </a:p>
          <a:p>
            <a:endParaRPr lang="en-I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155" y="4315401"/>
            <a:ext cx="3446206" cy="2289265"/>
          </a:xfrm>
          <a:prstGeom prst="rect">
            <a:avLst/>
          </a:prstGeom>
        </p:spPr>
      </p:pic>
    </p:spTree>
    <p:custDataLst>
      <p:tags r:id="rId1"/>
    </p:custDataLst>
    <p:extLst>
      <p:ext uri="{BB962C8B-B14F-4D97-AF65-F5344CB8AC3E}">
        <p14:creationId xmlns:p14="http://schemas.microsoft.com/office/powerpoint/2010/main" val="7707159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Password Attacks</a:t>
            </a:r>
            <a:endParaRPr lang="en-IN" dirty="0"/>
          </a:p>
        </p:txBody>
      </p:sp>
      <p:pic>
        <p:nvPicPr>
          <p:cNvPr id="4" name="Picture 3"/>
          <p:cNvPicPr>
            <a:picLocks noChangeAspect="1"/>
          </p:cNvPicPr>
          <p:nvPr/>
        </p:nvPicPr>
        <p:blipFill>
          <a:blip r:embed="rId2"/>
          <a:stretch>
            <a:fillRect/>
          </a:stretch>
        </p:blipFill>
        <p:spPr>
          <a:xfrm>
            <a:off x="838200" y="1871413"/>
            <a:ext cx="6733801" cy="1338133"/>
          </a:xfrm>
          <a:prstGeom prst="rect">
            <a:avLst/>
          </a:prstGeom>
        </p:spPr>
      </p:pic>
      <p:pic>
        <p:nvPicPr>
          <p:cNvPr id="5" name="Picture 4"/>
          <p:cNvPicPr>
            <a:picLocks noChangeAspect="1"/>
          </p:cNvPicPr>
          <p:nvPr/>
        </p:nvPicPr>
        <p:blipFill>
          <a:blip r:embed="rId3"/>
          <a:stretch>
            <a:fillRect/>
          </a:stretch>
        </p:blipFill>
        <p:spPr>
          <a:xfrm>
            <a:off x="838199" y="3209546"/>
            <a:ext cx="6733801" cy="1958951"/>
          </a:xfrm>
          <a:prstGeom prst="rect">
            <a:avLst/>
          </a:prstGeom>
        </p:spPr>
      </p:pic>
      <p:sp>
        <p:nvSpPr>
          <p:cNvPr id="6" name="TextBox 5"/>
          <p:cNvSpPr txBox="1"/>
          <p:nvPr/>
        </p:nvSpPr>
        <p:spPr>
          <a:xfrm>
            <a:off x="7996687" y="2579298"/>
            <a:ext cx="3838755"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t>Read about rainbow tables from internet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D5C32AB-76FB-4833-8F7C-B7097D41AE81}"/>
                  </a:ext>
                </a:extLst>
              </p14:cNvPr>
              <p14:cNvContentPartPr/>
              <p14:nvPr/>
            </p14:nvContentPartPr>
            <p14:xfrm>
              <a:off x="8481600" y="3202200"/>
              <a:ext cx="1975320" cy="293040"/>
            </p14:xfrm>
          </p:contentPart>
        </mc:Choice>
        <mc:Fallback xmlns="">
          <p:pic>
            <p:nvPicPr>
              <p:cNvPr id="3" name="Ink 2">
                <a:extLst>
                  <a:ext uri="{FF2B5EF4-FFF2-40B4-BE49-F238E27FC236}">
                    <a16:creationId xmlns:a16="http://schemas.microsoft.com/office/drawing/2014/main" id="{FD5C32AB-76FB-4833-8F7C-B7097D41AE81}"/>
                  </a:ext>
                </a:extLst>
              </p:cNvPr>
              <p:cNvPicPr/>
              <p:nvPr/>
            </p:nvPicPr>
            <p:blipFill>
              <a:blip r:embed="rId5"/>
              <a:stretch>
                <a:fillRect/>
              </a:stretch>
            </p:blipFill>
            <p:spPr>
              <a:xfrm>
                <a:off x="8472240" y="3192840"/>
                <a:ext cx="1994040" cy="311760"/>
              </a:xfrm>
              <a:prstGeom prst="rect">
                <a:avLst/>
              </a:prstGeom>
            </p:spPr>
          </p:pic>
        </mc:Fallback>
      </mc:AlternateContent>
    </p:spTree>
    <p:extLst>
      <p:ext uri="{BB962C8B-B14F-4D97-AF65-F5344CB8AC3E}">
        <p14:creationId xmlns:p14="http://schemas.microsoft.com/office/powerpoint/2010/main" val="273822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Types of Password Attacks</a:t>
            </a:r>
            <a:endParaRPr lang="en-IN" dirty="0"/>
          </a:p>
        </p:txBody>
      </p:sp>
      <p:pic>
        <p:nvPicPr>
          <p:cNvPr id="4" name="Picture 3"/>
          <p:cNvPicPr>
            <a:picLocks noChangeAspect="1"/>
          </p:cNvPicPr>
          <p:nvPr/>
        </p:nvPicPr>
        <p:blipFill>
          <a:blip r:embed="rId2"/>
          <a:stretch>
            <a:fillRect/>
          </a:stretch>
        </p:blipFill>
        <p:spPr>
          <a:xfrm>
            <a:off x="913844" y="4222459"/>
            <a:ext cx="8221530" cy="2489965"/>
          </a:xfrm>
          <a:prstGeom prst="rect">
            <a:avLst/>
          </a:prstGeom>
        </p:spPr>
      </p:pic>
      <p:pic>
        <p:nvPicPr>
          <p:cNvPr id="5" name="Picture 4"/>
          <p:cNvPicPr>
            <a:picLocks noChangeAspect="1"/>
          </p:cNvPicPr>
          <p:nvPr/>
        </p:nvPicPr>
        <p:blipFill>
          <a:blip r:embed="rId3"/>
          <a:stretch>
            <a:fillRect/>
          </a:stretch>
        </p:blipFill>
        <p:spPr>
          <a:xfrm>
            <a:off x="913844" y="1885069"/>
            <a:ext cx="8221530" cy="2337391"/>
          </a:xfrm>
          <a:prstGeom prst="rect">
            <a:avLst/>
          </a:prstGeom>
        </p:spPr>
      </p:pic>
    </p:spTree>
    <p:extLst>
      <p:ext uri="{BB962C8B-B14F-4D97-AF65-F5344CB8AC3E}">
        <p14:creationId xmlns:p14="http://schemas.microsoft.com/office/powerpoint/2010/main" val="3354117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u="sng" dirty="0">
                <a:solidFill>
                  <a:srgbClr val="C00000"/>
                </a:solidFill>
              </a:rPr>
              <a:t>Various Password Cracking Tools</a:t>
            </a:r>
            <a:endParaRPr lang="en-IN" dirty="0"/>
          </a:p>
        </p:txBody>
      </p:sp>
      <p:sp>
        <p:nvSpPr>
          <p:cNvPr id="5" name="TextBox 4"/>
          <p:cNvSpPr txBox="1"/>
          <p:nvPr/>
        </p:nvSpPr>
        <p:spPr>
          <a:xfrm>
            <a:off x="914400" y="1690688"/>
            <a:ext cx="9558068" cy="2031325"/>
          </a:xfrm>
          <a:prstGeom prst="rect">
            <a:avLst/>
          </a:prstGeom>
          <a:noFill/>
        </p:spPr>
        <p:txBody>
          <a:bodyPr wrap="square" rtlCol="0">
            <a:spAutoFit/>
          </a:bodyPr>
          <a:lstStyle/>
          <a:p>
            <a:pPr marL="285750" indent="-285750">
              <a:buFont typeface="Arial" panose="020B0604020202020204" pitchFamily="34" charset="0"/>
              <a:buChar char="•"/>
            </a:pPr>
            <a:r>
              <a:rPr lang="en-IN" dirty="0"/>
              <a:t>John the Ripper (</a:t>
            </a:r>
            <a:r>
              <a:rPr lang="en-IN" dirty="0">
                <a:hlinkClick r:id="rId2"/>
              </a:rPr>
              <a:t>www.openwall.com/john/</a:t>
            </a:r>
            <a:r>
              <a:rPr lang="en-IN" dirty="0"/>
              <a:t>)</a:t>
            </a:r>
          </a:p>
          <a:p>
            <a:pPr marL="285750" indent="-285750">
              <a:buFont typeface="Arial" panose="020B0604020202020204" pitchFamily="34" charset="0"/>
              <a:buChar char="•"/>
            </a:pPr>
            <a:r>
              <a:rPr lang="en-IN" dirty="0"/>
              <a:t>Cain and Able (</a:t>
            </a:r>
            <a:r>
              <a:rPr lang="en-IN" dirty="0">
                <a:hlinkClick r:id="rId3"/>
              </a:rPr>
              <a:t>www.oxid.it/cain.html</a:t>
            </a:r>
            <a:r>
              <a:rPr lang="en-IN" dirty="0"/>
              <a:t>)</a:t>
            </a:r>
          </a:p>
          <a:p>
            <a:pPr marL="285750" indent="-285750">
              <a:buFont typeface="Arial" panose="020B0604020202020204" pitchFamily="34" charset="0"/>
              <a:buChar char="•"/>
            </a:pPr>
            <a:r>
              <a:rPr lang="en-IN" dirty="0" err="1"/>
              <a:t>AirCrack</a:t>
            </a:r>
            <a:r>
              <a:rPr lang="en-IN" dirty="0"/>
              <a:t> (</a:t>
            </a:r>
            <a:r>
              <a:rPr lang="en-IN" dirty="0">
                <a:hlinkClick r:id="rId4"/>
              </a:rPr>
              <a:t>www.aircrack-ng.org</a:t>
            </a:r>
            <a:r>
              <a:rPr lang="en-IN" dirty="0"/>
              <a:t>)</a:t>
            </a:r>
          </a:p>
          <a:p>
            <a:pPr marL="285750" indent="-285750">
              <a:buFont typeface="Arial" panose="020B0604020202020204" pitchFamily="34" charset="0"/>
              <a:buChar char="•"/>
            </a:pPr>
            <a:r>
              <a:rPr lang="en-IN" dirty="0" err="1"/>
              <a:t>Hashcat</a:t>
            </a:r>
            <a:endParaRPr lang="en-IN" dirty="0"/>
          </a:p>
          <a:p>
            <a:pPr marL="285750" indent="-285750">
              <a:buFont typeface="Arial" panose="020B0604020202020204" pitchFamily="34" charset="0"/>
              <a:buChar char="•"/>
            </a:pPr>
            <a:r>
              <a:rPr lang="en-IN" dirty="0" err="1"/>
              <a:t>Winrtgen</a:t>
            </a:r>
            <a:r>
              <a:rPr lang="en-IN" dirty="0"/>
              <a:t>(</a:t>
            </a:r>
            <a:r>
              <a:rPr lang="en-IN" dirty="0">
                <a:hlinkClick r:id="rId5"/>
              </a:rPr>
              <a:t>http://www.oxid.it</a:t>
            </a:r>
            <a:r>
              <a:rPr lang="en-IN" dirty="0"/>
              <a:t>)</a:t>
            </a:r>
          </a:p>
          <a:p>
            <a:endParaRPr lang="en-IN" dirty="0"/>
          </a:p>
          <a:p>
            <a:endParaRPr lang="en-IN" dirty="0"/>
          </a:p>
        </p:txBody>
      </p:sp>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6D290021-0FC1-400E-991D-A957FE53E64B}"/>
                  </a:ext>
                </a:extLst>
              </p14:cNvPr>
              <p14:cNvContentPartPr/>
              <p14:nvPr/>
            </p14:nvContentPartPr>
            <p14:xfrm>
              <a:off x="638280" y="2077200"/>
              <a:ext cx="871560" cy="1615680"/>
            </p14:xfrm>
          </p:contentPart>
        </mc:Choice>
        <mc:Fallback xmlns="">
          <p:pic>
            <p:nvPicPr>
              <p:cNvPr id="3" name="Ink 2">
                <a:extLst>
                  <a:ext uri="{FF2B5EF4-FFF2-40B4-BE49-F238E27FC236}">
                    <a16:creationId xmlns:a16="http://schemas.microsoft.com/office/drawing/2014/main" id="{6D290021-0FC1-400E-991D-A957FE53E64B}"/>
                  </a:ext>
                </a:extLst>
              </p:cNvPr>
              <p:cNvPicPr/>
              <p:nvPr/>
            </p:nvPicPr>
            <p:blipFill>
              <a:blip r:embed="rId7"/>
              <a:stretch>
                <a:fillRect/>
              </a:stretch>
            </p:blipFill>
            <p:spPr>
              <a:xfrm>
                <a:off x="628920" y="2067840"/>
                <a:ext cx="890280" cy="1634400"/>
              </a:xfrm>
              <a:prstGeom prst="rect">
                <a:avLst/>
              </a:prstGeom>
            </p:spPr>
          </p:pic>
        </mc:Fallback>
      </mc:AlternateContent>
    </p:spTree>
    <p:extLst>
      <p:ext uri="{BB962C8B-B14F-4D97-AF65-F5344CB8AC3E}">
        <p14:creationId xmlns:p14="http://schemas.microsoft.com/office/powerpoint/2010/main" val="2815703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665"/>
            <a:ext cx="10515600" cy="1325563"/>
          </a:xfrm>
        </p:spPr>
        <p:txBody>
          <a:bodyPr/>
          <a:lstStyle/>
          <a:p>
            <a:pPr algn="ctr"/>
            <a:r>
              <a:rPr lang="en-IN" b="1" u="sng" dirty="0">
                <a:solidFill>
                  <a:srgbClr val="C00000"/>
                </a:solidFill>
              </a:rPr>
              <a:t>Prevention (Client Side)</a:t>
            </a:r>
          </a:p>
        </p:txBody>
      </p:sp>
      <p:sp>
        <p:nvSpPr>
          <p:cNvPr id="3" name="Content Placeholder 2"/>
          <p:cNvSpPr>
            <a:spLocks noGrp="1"/>
          </p:cNvSpPr>
          <p:nvPr>
            <p:ph idx="1"/>
          </p:nvPr>
        </p:nvSpPr>
        <p:spPr>
          <a:xfrm>
            <a:off x="0" y="1733550"/>
            <a:ext cx="7267113" cy="4351338"/>
          </a:xfrm>
        </p:spPr>
        <p:txBody>
          <a:bodyPr/>
          <a:lstStyle/>
          <a:p>
            <a:r>
              <a:rPr lang="en-IN" dirty="0"/>
              <a:t>Use strong password</a:t>
            </a:r>
          </a:p>
          <a:p>
            <a:pPr lvl="1"/>
            <a:r>
              <a:rPr lang="en-IN" dirty="0"/>
              <a:t>E.g., Passphrase based password</a:t>
            </a:r>
          </a:p>
          <a:p>
            <a:pPr lvl="1"/>
            <a:r>
              <a:rPr lang="en-IN" dirty="0"/>
              <a:t>“This little kitty went to market” -&gt; “tlkWENT2m”</a:t>
            </a:r>
          </a:p>
          <a:p>
            <a:pPr lvl="1"/>
            <a:r>
              <a:rPr lang="en-IN" dirty="0"/>
              <a:t>Dictionary attacks are not applicable to passphrase </a:t>
            </a:r>
          </a:p>
          <a:p>
            <a:pPr marL="457200" lvl="1" indent="0">
              <a:buNone/>
            </a:pPr>
            <a:r>
              <a:rPr lang="en-IN" dirty="0"/>
              <a:t>    based systems</a:t>
            </a:r>
          </a:p>
          <a:p>
            <a:r>
              <a:rPr lang="en-IN" dirty="0"/>
              <a:t>Make sure the connection between the user and the email server is encrypted</a:t>
            </a:r>
          </a:p>
          <a:p>
            <a:pPr lvl="1"/>
            <a:r>
              <a:rPr lang="en-IN" dirty="0"/>
              <a:t>Use HTTPS instead of HTTP (SSL connection)</a:t>
            </a:r>
          </a:p>
          <a:p>
            <a:pPr lvl="1"/>
            <a:r>
              <a:rPr lang="en-IN" dirty="0"/>
              <a:t>Username and passwords are not sent in </a:t>
            </a:r>
            <a:r>
              <a:rPr lang="en-IN" dirty="0" err="1"/>
              <a:t>cleartext</a:t>
            </a:r>
            <a:r>
              <a:rPr lang="en-IN" dirty="0"/>
              <a:t>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09" y="5362758"/>
            <a:ext cx="2275726" cy="1495242"/>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1599" y="1326484"/>
            <a:ext cx="5230401" cy="261520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1919" y="3941685"/>
            <a:ext cx="4945743" cy="2934039"/>
          </a:xfrm>
          <a:prstGeom prst="rect">
            <a:avLst/>
          </a:prstGeom>
        </p:spPr>
      </p:pic>
    </p:spTree>
    <p:custDataLst>
      <p:tags r:id="rId1"/>
    </p:custDataLst>
    <p:extLst>
      <p:ext uri="{BB962C8B-B14F-4D97-AF65-F5344CB8AC3E}">
        <p14:creationId xmlns:p14="http://schemas.microsoft.com/office/powerpoint/2010/main" val="20835287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2AF7-1A0E-4EB5-A910-FAA5132957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27D786-90C2-4F19-AC24-BC57EED56C1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CF425D3-D3F4-41CD-800B-8AF9D0ECCA7D}"/>
              </a:ext>
            </a:extLst>
          </p:cNvPr>
          <p:cNvPicPr>
            <a:picLocks noChangeAspect="1"/>
          </p:cNvPicPr>
          <p:nvPr/>
        </p:nvPicPr>
        <p:blipFill>
          <a:blip r:embed="rId2"/>
          <a:stretch>
            <a:fillRect/>
          </a:stretch>
        </p:blipFill>
        <p:spPr>
          <a:xfrm>
            <a:off x="838200" y="288021"/>
            <a:ext cx="11039009" cy="5888941"/>
          </a:xfrm>
          <a:prstGeom prst="rect">
            <a:avLst/>
          </a:prstGeom>
        </p:spPr>
      </p:pic>
      <p:sp>
        <p:nvSpPr>
          <p:cNvPr id="6" name="TextBox 5">
            <a:extLst>
              <a:ext uri="{FF2B5EF4-FFF2-40B4-BE49-F238E27FC236}">
                <a16:creationId xmlns:a16="http://schemas.microsoft.com/office/drawing/2014/main" id="{97FA3898-CC6A-4CD2-AE9B-46ED86A4E276}"/>
              </a:ext>
            </a:extLst>
          </p:cNvPr>
          <p:cNvSpPr txBox="1"/>
          <p:nvPr/>
        </p:nvSpPr>
        <p:spPr>
          <a:xfrm>
            <a:off x="6357704" y="1534956"/>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p:spTree>
    <p:extLst>
      <p:ext uri="{BB962C8B-B14F-4D97-AF65-F5344CB8AC3E}">
        <p14:creationId xmlns:p14="http://schemas.microsoft.com/office/powerpoint/2010/main" val="2421586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4EC3C-92D3-4666-899A-B3D8D1987CD7}"/>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sp>
        <p:nvSpPr>
          <p:cNvPr id="3" name="Content Placeholder 2">
            <a:extLst>
              <a:ext uri="{FF2B5EF4-FFF2-40B4-BE49-F238E27FC236}">
                <a16:creationId xmlns:a16="http://schemas.microsoft.com/office/drawing/2014/main" id="{A9463317-C338-4917-8535-2F08115FD5B6}"/>
              </a:ext>
            </a:extLst>
          </p:cNvPr>
          <p:cNvSpPr>
            <a:spLocks noGrp="1"/>
          </p:cNvSpPr>
          <p:nvPr>
            <p:ph idx="1"/>
          </p:nvPr>
        </p:nvSpPr>
        <p:spPr/>
        <p:txBody>
          <a:bodyPr/>
          <a:lstStyle/>
          <a:p>
            <a:r>
              <a:rPr lang="en-IN" dirty="0"/>
              <a:t>Salting</a:t>
            </a:r>
          </a:p>
          <a:p>
            <a:r>
              <a:rPr lang="en-IN" dirty="0"/>
              <a:t>A salt is a fixed-length cryptographically-strong random value that is added to the input of hash functions to create unique hashes for every input, regardless of the input not being unique</a:t>
            </a:r>
          </a:p>
          <a:p>
            <a:endParaRPr lang="en-IN" dirty="0"/>
          </a:p>
        </p:txBody>
      </p:sp>
      <p:pic>
        <p:nvPicPr>
          <p:cNvPr id="4" name="Picture 3">
            <a:extLst>
              <a:ext uri="{FF2B5EF4-FFF2-40B4-BE49-F238E27FC236}">
                <a16:creationId xmlns:a16="http://schemas.microsoft.com/office/drawing/2014/main" id="{EE1DD203-5538-4CA4-B631-3FC55757FAE3}"/>
              </a:ext>
            </a:extLst>
          </p:cNvPr>
          <p:cNvPicPr>
            <a:picLocks noChangeAspect="1"/>
          </p:cNvPicPr>
          <p:nvPr/>
        </p:nvPicPr>
        <p:blipFill>
          <a:blip r:embed="rId2"/>
          <a:stretch>
            <a:fillRect/>
          </a:stretch>
        </p:blipFill>
        <p:spPr>
          <a:xfrm>
            <a:off x="2459114" y="3678786"/>
            <a:ext cx="7306323" cy="3287845"/>
          </a:xfrm>
          <a:prstGeom prst="rect">
            <a:avLst/>
          </a:prstGeom>
        </p:spPr>
      </p:pic>
      <mc:AlternateContent xmlns:mc="http://schemas.openxmlformats.org/markup-compatibility/2006" xmlns:p14="http://schemas.microsoft.com/office/powerpoint/2010/main">
        <mc:Choice Requires="p14">
          <p:contentPart p14:bwMode="auto" r:id="rId3">
            <p14:nvContentPartPr>
              <p14:cNvPr id="277" name="Ink 276">
                <a:extLst>
                  <a:ext uri="{FF2B5EF4-FFF2-40B4-BE49-F238E27FC236}">
                    <a16:creationId xmlns:a16="http://schemas.microsoft.com/office/drawing/2014/main" id="{915A3CAF-8CEF-4FD2-86E3-CE9C1086FB9E}"/>
                  </a:ext>
                </a:extLst>
              </p14:cNvPr>
              <p14:cNvContentPartPr/>
              <p14:nvPr/>
            </p14:nvContentPartPr>
            <p14:xfrm>
              <a:off x="7861022" y="3596741"/>
              <a:ext cx="360" cy="360"/>
            </p14:xfrm>
          </p:contentPart>
        </mc:Choice>
        <mc:Fallback xmlns="">
          <p:pic>
            <p:nvPicPr>
              <p:cNvPr id="277" name="Ink 276">
                <a:extLst>
                  <a:ext uri="{FF2B5EF4-FFF2-40B4-BE49-F238E27FC236}">
                    <a16:creationId xmlns:a16="http://schemas.microsoft.com/office/drawing/2014/main" id="{915A3CAF-8CEF-4FD2-86E3-CE9C1086FB9E}"/>
                  </a:ext>
                </a:extLst>
              </p:cNvPr>
              <p:cNvPicPr/>
              <p:nvPr/>
            </p:nvPicPr>
            <p:blipFill>
              <a:blip r:embed="rId62"/>
              <a:stretch>
                <a:fillRect/>
              </a:stretch>
            </p:blipFill>
            <p:spPr>
              <a:xfrm>
                <a:off x="7852382" y="358774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 name="Ink 4">
                <a:extLst>
                  <a:ext uri="{FF2B5EF4-FFF2-40B4-BE49-F238E27FC236}">
                    <a16:creationId xmlns:a16="http://schemas.microsoft.com/office/drawing/2014/main" id="{DDD4627E-B3B4-4965-8E7D-F4A0AABD0B4B}"/>
                  </a:ext>
                </a:extLst>
              </p14:cNvPr>
              <p14:cNvContentPartPr/>
              <p14:nvPr/>
            </p14:nvContentPartPr>
            <p14:xfrm>
              <a:off x="265320" y="3269520"/>
              <a:ext cx="11730240" cy="3167640"/>
            </p14:xfrm>
          </p:contentPart>
        </mc:Choice>
        <mc:Fallback xmlns="">
          <p:pic>
            <p:nvPicPr>
              <p:cNvPr id="5" name="Ink 4">
                <a:extLst>
                  <a:ext uri="{FF2B5EF4-FFF2-40B4-BE49-F238E27FC236}">
                    <a16:creationId xmlns:a16="http://schemas.microsoft.com/office/drawing/2014/main" id="{DDD4627E-B3B4-4965-8E7D-F4A0AABD0B4B}"/>
                  </a:ext>
                </a:extLst>
              </p:cNvPr>
              <p:cNvPicPr/>
              <p:nvPr/>
            </p:nvPicPr>
            <p:blipFill>
              <a:blip r:embed="rId64"/>
              <a:stretch>
                <a:fillRect/>
              </a:stretch>
            </p:blipFill>
            <p:spPr>
              <a:xfrm>
                <a:off x="255960" y="3260160"/>
                <a:ext cx="11748960" cy="31863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 name="Ink 5">
                <a:extLst>
                  <a:ext uri="{FF2B5EF4-FFF2-40B4-BE49-F238E27FC236}">
                    <a16:creationId xmlns:a16="http://schemas.microsoft.com/office/drawing/2014/main" id="{8D9C8D65-0A8A-4B24-B3D1-66DEA9208210}"/>
                  </a:ext>
                </a:extLst>
              </p14:cNvPr>
              <p14:cNvContentPartPr/>
              <p14:nvPr/>
            </p14:nvContentPartPr>
            <p14:xfrm>
              <a:off x="307440" y="4583880"/>
              <a:ext cx="8536680" cy="1891440"/>
            </p14:xfrm>
          </p:contentPart>
        </mc:Choice>
        <mc:Fallback xmlns="">
          <p:pic>
            <p:nvPicPr>
              <p:cNvPr id="6" name="Ink 5">
                <a:extLst>
                  <a:ext uri="{FF2B5EF4-FFF2-40B4-BE49-F238E27FC236}">
                    <a16:creationId xmlns:a16="http://schemas.microsoft.com/office/drawing/2014/main" id="{8D9C8D65-0A8A-4B24-B3D1-66DEA9208210}"/>
                  </a:ext>
                </a:extLst>
              </p:cNvPr>
              <p:cNvPicPr/>
              <p:nvPr/>
            </p:nvPicPr>
            <p:blipFill>
              <a:blip r:embed="rId66"/>
              <a:stretch>
                <a:fillRect/>
              </a:stretch>
            </p:blipFill>
            <p:spPr>
              <a:xfrm>
                <a:off x="298080" y="4574520"/>
                <a:ext cx="8555400" cy="1910160"/>
              </a:xfrm>
              <a:prstGeom prst="rect">
                <a:avLst/>
              </a:prstGeom>
            </p:spPr>
          </p:pic>
        </mc:Fallback>
      </mc:AlternateContent>
    </p:spTree>
    <p:extLst>
      <p:ext uri="{BB962C8B-B14F-4D97-AF65-F5344CB8AC3E}">
        <p14:creationId xmlns:p14="http://schemas.microsoft.com/office/powerpoint/2010/main" val="885645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AC2CB-4F68-4545-916E-FAD84721F6BE}"/>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sp>
        <p:nvSpPr>
          <p:cNvPr id="6" name="Content Placeholder 5">
            <a:extLst>
              <a:ext uri="{FF2B5EF4-FFF2-40B4-BE49-F238E27FC236}">
                <a16:creationId xmlns:a16="http://schemas.microsoft.com/office/drawing/2014/main" id="{9ADFFFD8-9166-4558-8491-DD179645F9FB}"/>
              </a:ext>
            </a:extLst>
          </p:cNvPr>
          <p:cNvSpPr>
            <a:spLocks noGrp="1"/>
          </p:cNvSpPr>
          <p:nvPr>
            <p:ph idx="1"/>
          </p:nvPr>
        </p:nvSpPr>
        <p:spPr>
          <a:xfrm>
            <a:off x="838199" y="1825625"/>
            <a:ext cx="10924713" cy="4351338"/>
          </a:xfrm>
        </p:spPr>
        <p:txBody>
          <a:bodyPr/>
          <a:lstStyle/>
          <a:p>
            <a:pPr algn="just"/>
            <a:r>
              <a:rPr lang="en-IN" dirty="0"/>
              <a:t>Hashed passwords are not unique to themselves due to the deterministic nature of hash function: when given the same input, the same output is always produced</a:t>
            </a:r>
          </a:p>
          <a:p>
            <a:pPr algn="just"/>
            <a:r>
              <a:rPr lang="en-IN" dirty="0"/>
              <a:t>If Alice and Bob both choose “@</a:t>
            </a:r>
            <a:r>
              <a:rPr lang="en-IN" dirty="0" err="1"/>
              <a:t>IGdTuW</a:t>
            </a:r>
            <a:r>
              <a:rPr lang="en-IN" dirty="0"/>
              <a:t>” as a password, their hash would be the same</a:t>
            </a:r>
          </a:p>
          <a:p>
            <a:pPr algn="just"/>
            <a:r>
              <a:rPr lang="en-IN" dirty="0"/>
              <a:t>Through dictionary attack, if attacker is able to legitimately map a particular hash to one password then, once the password is known, the same password can be used to access all the accounts that use that hash.</a:t>
            </a:r>
          </a:p>
          <a:p>
            <a:pPr algn="just"/>
            <a:r>
              <a:rPr lang="en-IN" dirty="0"/>
              <a:t>Use of salt prevents such attacks….</a:t>
            </a:r>
          </a:p>
          <a:p>
            <a:endParaRPr lang="en-IN" dirty="0"/>
          </a:p>
          <a:p>
            <a:endParaRPr lang="en-IN" dirty="0"/>
          </a:p>
        </p:txBody>
      </p:sp>
      <p:sp>
        <p:nvSpPr>
          <p:cNvPr id="8" name="Rectangle 7">
            <a:extLst>
              <a:ext uri="{FF2B5EF4-FFF2-40B4-BE49-F238E27FC236}">
                <a16:creationId xmlns:a16="http://schemas.microsoft.com/office/drawing/2014/main" id="{E7897B6E-069B-400B-B565-48D19ABB09BB}"/>
              </a:ext>
            </a:extLst>
          </p:cNvPr>
          <p:cNvSpPr/>
          <p:nvPr/>
        </p:nvSpPr>
        <p:spPr>
          <a:xfrm>
            <a:off x="3048000" y="2690336"/>
            <a:ext cx="6096000" cy="369332"/>
          </a:xfrm>
          <a:prstGeom prst="rect">
            <a:avLst/>
          </a:prstGeom>
        </p:spPr>
        <p:txBody>
          <a:bodyPr>
            <a:spAutoFit/>
          </a:bodyPr>
          <a:lstStyle/>
          <a:p>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70DD21F1-F0E6-43E9-A085-C7FAFBBA1FA8}"/>
                  </a:ext>
                </a:extLst>
              </p14:cNvPr>
              <p14:cNvContentPartPr/>
              <p14:nvPr/>
            </p14:nvContentPartPr>
            <p14:xfrm>
              <a:off x="1905480" y="3512520"/>
              <a:ext cx="5342760" cy="2678760"/>
            </p14:xfrm>
          </p:contentPart>
        </mc:Choice>
        <mc:Fallback xmlns="">
          <p:pic>
            <p:nvPicPr>
              <p:cNvPr id="3" name="Ink 2">
                <a:extLst>
                  <a:ext uri="{FF2B5EF4-FFF2-40B4-BE49-F238E27FC236}">
                    <a16:creationId xmlns:a16="http://schemas.microsoft.com/office/drawing/2014/main" id="{70DD21F1-F0E6-43E9-A085-C7FAFBBA1FA8}"/>
                  </a:ext>
                </a:extLst>
              </p:cNvPr>
              <p:cNvPicPr/>
              <p:nvPr/>
            </p:nvPicPr>
            <p:blipFill>
              <a:blip r:embed="rId3"/>
              <a:stretch>
                <a:fillRect/>
              </a:stretch>
            </p:blipFill>
            <p:spPr>
              <a:xfrm>
                <a:off x="1896120" y="3503160"/>
                <a:ext cx="5361480" cy="2697480"/>
              </a:xfrm>
              <a:prstGeom prst="rect">
                <a:avLst/>
              </a:prstGeom>
            </p:spPr>
          </p:pic>
        </mc:Fallback>
      </mc:AlternateContent>
    </p:spTree>
    <p:extLst>
      <p:ext uri="{BB962C8B-B14F-4D97-AF65-F5344CB8AC3E}">
        <p14:creationId xmlns:p14="http://schemas.microsoft.com/office/powerpoint/2010/main" val="3441053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5030-F7EC-4EC2-B5D9-0F15868C7813}"/>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sp>
        <p:nvSpPr>
          <p:cNvPr id="3" name="Content Placeholder 2">
            <a:extLst>
              <a:ext uri="{FF2B5EF4-FFF2-40B4-BE49-F238E27FC236}">
                <a16:creationId xmlns:a16="http://schemas.microsoft.com/office/drawing/2014/main" id="{1D488352-97C6-4299-A2AA-D5AC3CC761C3}"/>
              </a:ext>
            </a:extLst>
          </p:cNvPr>
          <p:cNvSpPr>
            <a:spLocks noGrp="1"/>
          </p:cNvSpPr>
          <p:nvPr>
            <p:ph idx="1"/>
          </p:nvPr>
        </p:nvSpPr>
        <p:spPr/>
        <p:txBody>
          <a:bodyPr>
            <a:normAutofit lnSpcReduction="10000"/>
          </a:bodyPr>
          <a:lstStyle/>
          <a:p>
            <a:r>
              <a:rPr lang="en-IN" dirty="0"/>
              <a:t>A salt makes a hash function look non-deterministic, which is good as we don't want to reveal password duplications through our hashing</a:t>
            </a:r>
          </a:p>
          <a:p>
            <a:r>
              <a:rPr lang="en-IN" dirty="0"/>
              <a:t>For each password input, append a 12-bit random salt to the password and then input to the hash function</a:t>
            </a:r>
          </a:p>
          <a:p>
            <a:pPr lvl="1"/>
            <a:r>
              <a:rPr lang="en-IN" dirty="0"/>
              <a:t>For each user generate a different salt</a:t>
            </a:r>
          </a:p>
          <a:p>
            <a:pPr lvl="1"/>
            <a:r>
              <a:rPr lang="en-IN" dirty="0"/>
              <a:t>If someone looked at the full list of password hashes, no one would be able to tell that Alice and Bob both use the same password.</a:t>
            </a:r>
          </a:p>
          <a:p>
            <a:r>
              <a:rPr lang="en-IN" dirty="0"/>
              <a:t>The salt is stored in cleartext along with the hash in the database</a:t>
            </a:r>
          </a:p>
          <a:p>
            <a:r>
              <a:rPr lang="en-IN" dirty="0"/>
              <a:t>When the user logs in, the username is looked up in the database, append the salt to the provided password, hash it, and then verify if the stored hash matches the computed hash</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885758DE-F3DA-45AF-B7E2-3F1FFCB6EFDC}"/>
                  </a:ext>
                </a:extLst>
              </p14:cNvPr>
              <p14:cNvContentPartPr/>
              <p14:nvPr/>
            </p14:nvContentPartPr>
            <p14:xfrm>
              <a:off x="539640" y="189360"/>
              <a:ext cx="7650360" cy="3522240"/>
            </p14:xfrm>
          </p:contentPart>
        </mc:Choice>
        <mc:Fallback xmlns="">
          <p:pic>
            <p:nvPicPr>
              <p:cNvPr id="4" name="Ink 3">
                <a:extLst>
                  <a:ext uri="{FF2B5EF4-FFF2-40B4-BE49-F238E27FC236}">
                    <a16:creationId xmlns:a16="http://schemas.microsoft.com/office/drawing/2014/main" id="{885758DE-F3DA-45AF-B7E2-3F1FFCB6EFDC}"/>
                  </a:ext>
                </a:extLst>
              </p:cNvPr>
              <p:cNvPicPr/>
              <p:nvPr/>
            </p:nvPicPr>
            <p:blipFill>
              <a:blip r:embed="rId3"/>
              <a:stretch>
                <a:fillRect/>
              </a:stretch>
            </p:blipFill>
            <p:spPr>
              <a:xfrm>
                <a:off x="530280" y="180000"/>
                <a:ext cx="7669080" cy="3540960"/>
              </a:xfrm>
              <a:prstGeom prst="rect">
                <a:avLst/>
              </a:prstGeom>
            </p:spPr>
          </p:pic>
        </mc:Fallback>
      </mc:AlternateContent>
    </p:spTree>
    <p:extLst>
      <p:ext uri="{BB962C8B-B14F-4D97-AF65-F5344CB8AC3E}">
        <p14:creationId xmlns:p14="http://schemas.microsoft.com/office/powerpoint/2010/main" val="3108346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883FB-3014-417D-A8FF-1DFE98F73F5C}"/>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B6A661-2D59-4BF7-BDDC-B84654C049B6}"/>
                  </a:ext>
                </a:extLst>
              </p:cNvPr>
              <p:cNvSpPr>
                <a:spLocks noGrp="1"/>
              </p:cNvSpPr>
              <p:nvPr>
                <p:ph idx="1"/>
              </p:nvPr>
            </p:nvSpPr>
            <p:spPr>
              <a:xfrm>
                <a:off x="838199" y="1825625"/>
                <a:ext cx="10977979" cy="4351338"/>
              </a:xfrm>
            </p:spPr>
            <p:txBody>
              <a:bodyPr/>
              <a:lstStyle/>
              <a:p>
                <a:r>
                  <a:rPr lang="en-IN" dirty="0"/>
                  <a:t>This makes dictionary attack more difficult</a:t>
                </a:r>
              </a:p>
              <a:p>
                <a:r>
                  <a:rPr lang="en-IN" dirty="0"/>
                  <a:t>Let us suppose we have a dictionary of 1024 = </a:t>
                </a:r>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10</m:t>
                        </m:r>
                      </m:sup>
                    </m:sSup>
                  </m:oMath>
                </a14:m>
                <a:r>
                  <a:rPr lang="en-IN" dirty="0"/>
                  <a:t> words</a:t>
                </a:r>
              </a:p>
              <a:p>
                <a:r>
                  <a:rPr lang="en-IN" dirty="0"/>
                  <a:t>With a 12-bit salt, attacker has to now create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rPr>
                          <m:t>2</m:t>
                        </m:r>
                      </m:e>
                      <m:sup>
                        <m:r>
                          <a:rPr lang="en-IN" i="1">
                            <a:latin typeface="Cambria Math" panose="02040503050406030204" pitchFamily="18" charset="0"/>
                          </a:rPr>
                          <m:t>10</m:t>
                        </m:r>
                      </m:sup>
                    </m:sSup>
                    <m:r>
                      <a:rPr lang="en-IN" b="0" i="1" smtClean="0">
                        <a:latin typeface="Cambria Math" panose="02040503050406030204" pitchFamily="18" charset="0"/>
                      </a:rPr>
                      <m:t>×</m:t>
                    </m:r>
                    <m:sSup>
                      <m:sSupPr>
                        <m:ctrlPr>
                          <a:rPr lang="en-IN" b="0" i="1" smtClean="0">
                            <a:latin typeface="Cambria Math" panose="02040503050406030204" pitchFamily="18" charset="0"/>
                          </a:rPr>
                        </m:ctrlPr>
                      </m:sSupPr>
                      <m:e>
                        <m:r>
                          <a:rPr lang="en-IN" b="0" i="1" smtClean="0">
                            <a:latin typeface="Cambria Math" panose="02040503050406030204" pitchFamily="18" charset="0"/>
                          </a:rPr>
                          <m:t>2</m:t>
                        </m:r>
                      </m:e>
                      <m:sup>
                        <m:r>
                          <a:rPr lang="en-IN" b="0" i="1" smtClean="0">
                            <a:latin typeface="Cambria Math" panose="02040503050406030204" pitchFamily="18" charset="0"/>
                          </a:rPr>
                          <m:t>12</m:t>
                        </m:r>
                      </m:sup>
                    </m:sSup>
                    <m:r>
                      <a:rPr lang="en-IN" b="0" i="1" smtClean="0">
                        <a:latin typeface="Cambria Math" panose="02040503050406030204" pitchFamily="18" charset="0"/>
                      </a:rPr>
                      <m:t>=2^22</m:t>
                    </m:r>
                  </m:oMath>
                </a14:m>
                <a:r>
                  <a:rPr lang="en-IN" dirty="0"/>
                  <a:t> dictionary- salt entries</a:t>
                </a:r>
              </a:p>
              <a:p>
                <a:r>
                  <a:rPr lang="en-IN" dirty="0"/>
                  <a:t>This substantially increases the running costs and slows dictionary attack</a:t>
                </a:r>
              </a:p>
              <a:p>
                <a:r>
                  <a:rPr lang="en-IN" dirty="0"/>
                  <a:t> Also, while the attacker may be able to crack one password, cracking all passwords (users having same passwords) will be difficult</a:t>
                </a:r>
              </a:p>
              <a:p>
                <a:endParaRPr lang="en-IN" dirty="0"/>
              </a:p>
            </p:txBody>
          </p:sp>
        </mc:Choice>
        <mc:Fallback xmlns="">
          <p:sp>
            <p:nvSpPr>
              <p:cNvPr id="3" name="Content Placeholder 2">
                <a:extLst>
                  <a:ext uri="{FF2B5EF4-FFF2-40B4-BE49-F238E27FC236}">
                    <a16:creationId xmlns:a16="http://schemas.microsoft.com/office/drawing/2014/main" id="{50B6A661-2D59-4BF7-BDDC-B84654C049B6}"/>
                  </a:ext>
                </a:extLst>
              </p:cNvPr>
              <p:cNvSpPr>
                <a:spLocks noGrp="1" noRot="1" noChangeAspect="1" noMove="1" noResize="1" noEditPoints="1" noAdjustHandles="1" noChangeArrowheads="1" noChangeShapeType="1" noTextEdit="1"/>
              </p:cNvSpPr>
              <p:nvPr>
                <p:ph idx="1"/>
              </p:nvPr>
            </p:nvSpPr>
            <p:spPr>
              <a:xfrm>
                <a:off x="838199" y="1825625"/>
                <a:ext cx="10977979" cy="4351338"/>
              </a:xfrm>
              <a:blipFill>
                <a:blip r:embed="rId2"/>
                <a:stretch>
                  <a:fillRect l="-944" t="-2241" r="-111"/>
                </a:stretch>
              </a:blipFill>
            </p:spPr>
            <p:txBody>
              <a:bodyPr/>
              <a:lstStyle/>
              <a:p>
                <a:r>
                  <a:rPr lang="en-IN">
                    <a:noFill/>
                  </a:rPr>
                  <a:t> </a:t>
                </a:r>
              </a:p>
            </p:txBody>
          </p:sp>
        </mc:Fallback>
      </mc:AlternateContent>
    </p:spTree>
    <p:extLst>
      <p:ext uri="{BB962C8B-B14F-4D97-AF65-F5344CB8AC3E}">
        <p14:creationId xmlns:p14="http://schemas.microsoft.com/office/powerpoint/2010/main" val="802130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BE9AA-BE79-4E2B-BBCD-A660A8BE3798}"/>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sp>
        <p:nvSpPr>
          <p:cNvPr id="3" name="Content Placeholder 2">
            <a:extLst>
              <a:ext uri="{FF2B5EF4-FFF2-40B4-BE49-F238E27FC236}">
                <a16:creationId xmlns:a16="http://schemas.microsoft.com/office/drawing/2014/main" id="{EB656009-64CB-48FC-8274-DB262EE448E0}"/>
              </a:ext>
            </a:extLst>
          </p:cNvPr>
          <p:cNvSpPr>
            <a:spLocks noGrp="1"/>
          </p:cNvSpPr>
          <p:nvPr>
            <p:ph idx="1"/>
          </p:nvPr>
        </p:nvSpPr>
        <p:spPr/>
        <p:txBody>
          <a:bodyPr/>
          <a:lstStyle/>
          <a:p>
            <a:r>
              <a:rPr lang="en-IN" dirty="0">
                <a:solidFill>
                  <a:srgbClr val="FF0000"/>
                </a:solidFill>
              </a:rPr>
              <a:t>Memory consuming Password Hashing Scheme</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3A7BFEF-06A0-48B5-A0E6-CF1F2628622B}"/>
                  </a:ext>
                </a:extLst>
              </p14:cNvPr>
              <p14:cNvContentPartPr/>
              <p14:nvPr/>
            </p14:nvContentPartPr>
            <p14:xfrm>
              <a:off x="1872000" y="2021760"/>
              <a:ext cx="5990400" cy="369720"/>
            </p14:xfrm>
          </p:contentPart>
        </mc:Choice>
        <mc:Fallback xmlns="">
          <p:pic>
            <p:nvPicPr>
              <p:cNvPr id="4" name="Ink 3">
                <a:extLst>
                  <a:ext uri="{FF2B5EF4-FFF2-40B4-BE49-F238E27FC236}">
                    <a16:creationId xmlns:a16="http://schemas.microsoft.com/office/drawing/2014/main" id="{C3A7BFEF-06A0-48B5-A0E6-CF1F2628622B}"/>
                  </a:ext>
                </a:extLst>
              </p:cNvPr>
              <p:cNvPicPr/>
              <p:nvPr/>
            </p:nvPicPr>
            <p:blipFill>
              <a:blip r:embed="rId3"/>
              <a:stretch>
                <a:fillRect/>
              </a:stretch>
            </p:blipFill>
            <p:spPr>
              <a:xfrm>
                <a:off x="1862640" y="2012400"/>
                <a:ext cx="6009120" cy="388440"/>
              </a:xfrm>
              <a:prstGeom prst="rect">
                <a:avLst/>
              </a:prstGeom>
            </p:spPr>
          </p:pic>
        </mc:Fallback>
      </mc:AlternateContent>
    </p:spTree>
    <p:extLst>
      <p:ext uri="{BB962C8B-B14F-4D97-AF65-F5344CB8AC3E}">
        <p14:creationId xmlns:p14="http://schemas.microsoft.com/office/powerpoint/2010/main" val="2132802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Password Protection</a:t>
            </a:r>
            <a:endParaRPr lang="en-IN" dirty="0"/>
          </a:p>
        </p:txBody>
      </p:sp>
      <p:sp>
        <p:nvSpPr>
          <p:cNvPr id="3" name="Content Placeholder 2"/>
          <p:cNvSpPr>
            <a:spLocks noGrp="1"/>
          </p:cNvSpPr>
          <p:nvPr>
            <p:ph idx="1"/>
          </p:nvPr>
        </p:nvSpPr>
        <p:spPr/>
        <p:txBody>
          <a:bodyPr>
            <a:normAutofit/>
          </a:bodyPr>
          <a:lstStyle/>
          <a:p>
            <a:pPr marL="0" indent="0">
              <a:buNone/>
            </a:pPr>
            <a:r>
              <a:rPr lang="en-IN" sz="4000" dirty="0">
                <a:solidFill>
                  <a:schemeClr val="accent2">
                    <a:lumMod val="75000"/>
                  </a:schemeClr>
                </a:solidFill>
              </a:rPr>
              <a:t>Two Aspects:</a:t>
            </a:r>
          </a:p>
          <a:p>
            <a:pPr lvl="2"/>
            <a:r>
              <a:rPr lang="en-IN" sz="3200" dirty="0"/>
              <a:t>Client Side</a:t>
            </a:r>
          </a:p>
          <a:p>
            <a:pPr lvl="2"/>
            <a:r>
              <a:rPr lang="en-IN" sz="3200" dirty="0"/>
              <a:t>Server Side</a:t>
            </a:r>
          </a:p>
        </p:txBody>
      </p:sp>
    </p:spTree>
    <p:extLst>
      <p:ext uri="{BB962C8B-B14F-4D97-AF65-F5344CB8AC3E}">
        <p14:creationId xmlns:p14="http://schemas.microsoft.com/office/powerpoint/2010/main" val="1715751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CEF47-10D8-4517-A8CD-6C6DD14CDE5A}"/>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sp>
        <p:nvSpPr>
          <p:cNvPr id="3" name="Content Placeholder 2">
            <a:extLst>
              <a:ext uri="{FF2B5EF4-FFF2-40B4-BE49-F238E27FC236}">
                <a16:creationId xmlns:a16="http://schemas.microsoft.com/office/drawing/2014/main" id="{7B77DA18-D02F-48FA-BB0A-7CA4EBBB8CF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76E08E5-1D93-4165-A180-A4C7224D17BC}"/>
              </a:ext>
            </a:extLst>
          </p:cNvPr>
          <p:cNvPicPr>
            <a:picLocks noChangeAspect="1"/>
          </p:cNvPicPr>
          <p:nvPr/>
        </p:nvPicPr>
        <p:blipFill>
          <a:blip r:embed="rId2"/>
          <a:stretch>
            <a:fillRect/>
          </a:stretch>
        </p:blipFill>
        <p:spPr>
          <a:xfrm>
            <a:off x="838200" y="1825625"/>
            <a:ext cx="10564451" cy="3208014"/>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546274E-85C8-4868-86CB-E08F25CF83A3}"/>
                  </a:ext>
                </a:extLst>
              </p14:cNvPr>
              <p14:cNvContentPartPr/>
              <p14:nvPr/>
            </p14:nvContentPartPr>
            <p14:xfrm>
              <a:off x="1687680" y="3853800"/>
              <a:ext cx="8049600" cy="1045800"/>
            </p14:xfrm>
          </p:contentPart>
        </mc:Choice>
        <mc:Fallback xmlns="">
          <p:pic>
            <p:nvPicPr>
              <p:cNvPr id="5" name="Ink 4">
                <a:extLst>
                  <a:ext uri="{FF2B5EF4-FFF2-40B4-BE49-F238E27FC236}">
                    <a16:creationId xmlns:a16="http://schemas.microsoft.com/office/drawing/2014/main" id="{3546274E-85C8-4868-86CB-E08F25CF83A3}"/>
                  </a:ext>
                </a:extLst>
              </p:cNvPr>
              <p:cNvPicPr/>
              <p:nvPr/>
            </p:nvPicPr>
            <p:blipFill>
              <a:blip r:embed="rId4"/>
              <a:stretch>
                <a:fillRect/>
              </a:stretch>
            </p:blipFill>
            <p:spPr>
              <a:xfrm>
                <a:off x="1678320" y="3844440"/>
                <a:ext cx="8068320" cy="1064520"/>
              </a:xfrm>
              <a:prstGeom prst="rect">
                <a:avLst/>
              </a:prstGeom>
            </p:spPr>
          </p:pic>
        </mc:Fallback>
      </mc:AlternateContent>
    </p:spTree>
    <p:extLst>
      <p:ext uri="{BB962C8B-B14F-4D97-AF65-F5344CB8AC3E}">
        <p14:creationId xmlns:p14="http://schemas.microsoft.com/office/powerpoint/2010/main" val="260091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Example</a:t>
            </a:r>
          </a:p>
        </p:txBody>
      </p:sp>
      <p:sp>
        <p:nvSpPr>
          <p:cNvPr id="3" name="Content Placeholder 2"/>
          <p:cNvSpPr>
            <a:spLocks noGrp="1"/>
          </p:cNvSpPr>
          <p:nvPr>
            <p:ph idx="1"/>
          </p:nvPr>
        </p:nvSpPr>
        <p:spPr/>
        <p:txBody>
          <a:bodyPr>
            <a:normAutofit lnSpcReduction="10000"/>
          </a:bodyPr>
          <a:lstStyle/>
          <a:p>
            <a:r>
              <a:rPr lang="en-IN" dirty="0"/>
              <a:t>Adversary with a </a:t>
            </a:r>
            <a:r>
              <a:rPr lang="en-IN" b="1" dirty="0"/>
              <a:t>NVidia Tesla K20X</a:t>
            </a:r>
            <a:r>
              <a:rPr lang="en-IN" dirty="0"/>
              <a:t> (GPU)</a:t>
            </a:r>
          </a:p>
          <a:p>
            <a:pPr lvl="1"/>
            <a:r>
              <a:rPr lang="en-IN" dirty="0"/>
              <a:t>2688 cores operating at 732 MHz</a:t>
            </a:r>
          </a:p>
          <a:p>
            <a:pPr lvl="1"/>
            <a:r>
              <a:rPr lang="en-IN" dirty="0"/>
              <a:t>6 GB of shared DRAM, with a bandwidth of 250 GB/s</a:t>
            </a:r>
          </a:p>
          <a:p>
            <a:r>
              <a:rPr lang="en-IN" dirty="0"/>
              <a:t>PHS takes </a:t>
            </a:r>
            <a:r>
              <a:rPr lang="en-IN" b="1" dirty="0"/>
              <a:t>2 </a:t>
            </a:r>
            <a:r>
              <a:rPr lang="en-IN" b="1" dirty="0" err="1"/>
              <a:t>ms</a:t>
            </a:r>
            <a:r>
              <a:rPr lang="en-IN" b="1" dirty="0"/>
              <a:t> </a:t>
            </a:r>
            <a:r>
              <a:rPr lang="en-IN" dirty="0"/>
              <a:t>to run</a:t>
            </a:r>
          </a:p>
          <a:p>
            <a:r>
              <a:rPr lang="en-IN" dirty="0"/>
              <a:t>Adversary can test 2688 passwords every two </a:t>
            </a:r>
            <a:r>
              <a:rPr lang="en-IN" dirty="0" err="1"/>
              <a:t>ms</a:t>
            </a:r>
            <a:r>
              <a:rPr lang="en-IN" dirty="0"/>
              <a:t> → 1,344,000 passwords tested/second, or </a:t>
            </a:r>
            <a:r>
              <a:rPr lang="en-IN" b="1" dirty="0"/>
              <a:t>4,838,400,000 = </a:t>
            </a:r>
            <a:r>
              <a:rPr lang="en-IN" dirty="0"/>
              <a:t> 2</a:t>
            </a:r>
            <a:r>
              <a:rPr lang="en-IN" baseline="30000" dirty="0"/>
              <a:t>32</a:t>
            </a:r>
            <a:r>
              <a:rPr lang="en-IN" i="1" baseline="30000" dirty="0"/>
              <a:t>.</a:t>
            </a:r>
            <a:r>
              <a:rPr lang="en-IN" baseline="30000" dirty="0"/>
              <a:t>17</a:t>
            </a:r>
            <a:r>
              <a:rPr lang="en-IN" dirty="0"/>
              <a:t> </a:t>
            </a:r>
            <a:r>
              <a:rPr lang="en-IN" b="1" dirty="0"/>
              <a:t>per hour</a:t>
            </a:r>
          </a:p>
          <a:p>
            <a:r>
              <a:rPr lang="en-IN" b="1" dirty="0"/>
              <a:t>If the PHS requires 20 MB of DRAM</a:t>
            </a:r>
            <a:r>
              <a:rPr lang="en-IN" dirty="0"/>
              <a:t>, the maximum number of cores used simultaneously becomes 300 (6GB/20MB), </a:t>
            </a:r>
            <a:r>
              <a:rPr lang="en-IN" b="1" dirty="0"/>
              <a:t>11% </a:t>
            </a:r>
            <a:r>
              <a:rPr lang="en-IN" dirty="0"/>
              <a:t>of the total available</a:t>
            </a:r>
          </a:p>
          <a:p>
            <a:r>
              <a:rPr lang="en-IN" dirty="0"/>
              <a:t>Parallel computation speed reduces significantly !!!</a:t>
            </a:r>
          </a:p>
          <a:p>
            <a:endParaRPr lang="en-IN" dirty="0"/>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C0821031-F2A6-4744-8E0A-4F64903ECA92}"/>
                  </a:ext>
                </a:extLst>
              </p14:cNvPr>
              <p14:cNvContentPartPr/>
              <p14:nvPr/>
            </p14:nvContentPartPr>
            <p14:xfrm>
              <a:off x="10848675" y="1066170"/>
              <a:ext cx="5040" cy="16920"/>
            </p14:xfrm>
          </p:contentPart>
        </mc:Choice>
        <mc:Fallback xmlns="">
          <p:pic>
            <p:nvPicPr>
              <p:cNvPr id="14" name="Ink 13">
                <a:extLst>
                  <a:ext uri="{FF2B5EF4-FFF2-40B4-BE49-F238E27FC236}">
                    <a16:creationId xmlns:a16="http://schemas.microsoft.com/office/drawing/2014/main" id="{C0821031-F2A6-4744-8E0A-4F64903ECA92}"/>
                  </a:ext>
                </a:extLst>
              </p:cNvPr>
              <p:cNvPicPr/>
              <p:nvPr/>
            </p:nvPicPr>
            <p:blipFill>
              <a:blip r:embed="rId3"/>
              <a:stretch>
                <a:fillRect/>
              </a:stretch>
            </p:blipFill>
            <p:spPr>
              <a:xfrm>
                <a:off x="10840035" y="1057170"/>
                <a:ext cx="2268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42" name="Ink 141">
                <a:extLst>
                  <a:ext uri="{FF2B5EF4-FFF2-40B4-BE49-F238E27FC236}">
                    <a16:creationId xmlns:a16="http://schemas.microsoft.com/office/drawing/2014/main" id="{27F3CBC6-898E-4662-B698-CCB7F644C6B8}"/>
                  </a:ext>
                </a:extLst>
              </p14:cNvPr>
              <p14:cNvContentPartPr/>
              <p14:nvPr/>
            </p14:nvContentPartPr>
            <p14:xfrm>
              <a:off x="10551540" y="3015570"/>
              <a:ext cx="317160" cy="396360"/>
            </p14:xfrm>
          </p:contentPart>
        </mc:Choice>
        <mc:Fallback xmlns="">
          <p:pic>
            <p:nvPicPr>
              <p:cNvPr id="142" name="Ink 141">
                <a:extLst>
                  <a:ext uri="{FF2B5EF4-FFF2-40B4-BE49-F238E27FC236}">
                    <a16:creationId xmlns:a16="http://schemas.microsoft.com/office/drawing/2014/main" id="{27F3CBC6-898E-4662-B698-CCB7F644C6B8}"/>
                  </a:ext>
                </a:extLst>
              </p:cNvPr>
              <p:cNvPicPr/>
              <p:nvPr/>
            </p:nvPicPr>
            <p:blipFill>
              <a:blip r:embed="rId37"/>
              <a:stretch>
                <a:fillRect/>
              </a:stretch>
            </p:blipFill>
            <p:spPr>
              <a:xfrm>
                <a:off x="10533900" y="2907570"/>
                <a:ext cx="352800" cy="612000"/>
              </a:xfrm>
              <a:prstGeom prst="rect">
                <a:avLst/>
              </a:prstGeom>
            </p:spPr>
          </p:pic>
        </mc:Fallback>
      </mc:AlternateContent>
    </p:spTree>
    <p:extLst>
      <p:ext uri="{BB962C8B-B14F-4D97-AF65-F5344CB8AC3E}">
        <p14:creationId xmlns:p14="http://schemas.microsoft.com/office/powerpoint/2010/main" val="3342261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A0F9-465E-476F-930F-BFCDDED11D90}"/>
              </a:ext>
            </a:extLst>
          </p:cNvPr>
          <p:cNvSpPr>
            <a:spLocks noGrp="1"/>
          </p:cNvSpPr>
          <p:nvPr>
            <p:ph type="title"/>
          </p:nvPr>
        </p:nvSpPr>
        <p:spPr/>
        <p:txBody>
          <a:bodyPr/>
          <a:lstStyle/>
          <a:p>
            <a:pPr algn="ctr"/>
            <a:r>
              <a:rPr lang="en-IN" b="1" u="sng" dirty="0">
                <a:solidFill>
                  <a:srgbClr val="C00000"/>
                </a:solidFill>
              </a:rPr>
              <a:t>Prevention (Server Side)</a:t>
            </a:r>
            <a:endParaRPr lang="en-IN" dirty="0"/>
          </a:p>
        </p:txBody>
      </p:sp>
      <p:pic>
        <p:nvPicPr>
          <p:cNvPr id="4" name="Picture 3">
            <a:extLst>
              <a:ext uri="{FF2B5EF4-FFF2-40B4-BE49-F238E27FC236}">
                <a16:creationId xmlns:a16="http://schemas.microsoft.com/office/drawing/2014/main" id="{DB310E74-474F-49D6-BDDB-341B6A3290AB}"/>
              </a:ext>
            </a:extLst>
          </p:cNvPr>
          <p:cNvPicPr>
            <a:picLocks noChangeAspect="1"/>
          </p:cNvPicPr>
          <p:nvPr/>
        </p:nvPicPr>
        <p:blipFill>
          <a:blip r:embed="rId2"/>
          <a:stretch>
            <a:fillRect/>
          </a:stretch>
        </p:blipFill>
        <p:spPr>
          <a:xfrm>
            <a:off x="629825" y="1949016"/>
            <a:ext cx="10527853" cy="454385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1A42923-121F-4310-8D3A-55E99BA7254F}"/>
                  </a:ext>
                </a:extLst>
              </p14:cNvPr>
              <p14:cNvContentPartPr/>
              <p14:nvPr/>
            </p14:nvContentPartPr>
            <p14:xfrm>
              <a:off x="1146240" y="2783520"/>
              <a:ext cx="5790960" cy="1850760"/>
            </p14:xfrm>
          </p:contentPart>
        </mc:Choice>
        <mc:Fallback xmlns="">
          <p:pic>
            <p:nvPicPr>
              <p:cNvPr id="3" name="Ink 2">
                <a:extLst>
                  <a:ext uri="{FF2B5EF4-FFF2-40B4-BE49-F238E27FC236}">
                    <a16:creationId xmlns:a16="http://schemas.microsoft.com/office/drawing/2014/main" id="{A1A42923-121F-4310-8D3A-55E99BA7254F}"/>
                  </a:ext>
                </a:extLst>
              </p:cNvPr>
              <p:cNvPicPr/>
              <p:nvPr/>
            </p:nvPicPr>
            <p:blipFill>
              <a:blip r:embed="rId4"/>
              <a:stretch>
                <a:fillRect/>
              </a:stretch>
            </p:blipFill>
            <p:spPr>
              <a:xfrm>
                <a:off x="1136880" y="2774160"/>
                <a:ext cx="5809680" cy="1869480"/>
              </a:xfrm>
              <a:prstGeom prst="rect">
                <a:avLst/>
              </a:prstGeom>
            </p:spPr>
          </p:pic>
        </mc:Fallback>
      </mc:AlternateContent>
    </p:spTree>
    <p:extLst>
      <p:ext uri="{BB962C8B-B14F-4D97-AF65-F5344CB8AC3E}">
        <p14:creationId xmlns:p14="http://schemas.microsoft.com/office/powerpoint/2010/main" val="3271617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A4686-8BCE-4256-82D8-DF5E049664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9E5FBE-D9BA-4122-A9D6-5CA2C14AF46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69E1F33-73B2-4862-B34A-E818C23FBFDF}"/>
              </a:ext>
            </a:extLst>
          </p:cNvPr>
          <p:cNvPicPr>
            <a:picLocks noChangeAspect="1"/>
          </p:cNvPicPr>
          <p:nvPr/>
        </p:nvPicPr>
        <p:blipFill>
          <a:blip r:embed="rId2"/>
          <a:stretch>
            <a:fillRect/>
          </a:stretch>
        </p:blipFill>
        <p:spPr>
          <a:xfrm>
            <a:off x="742047" y="549661"/>
            <a:ext cx="11091920" cy="5627302"/>
          </a:xfrm>
          <a:prstGeom prst="rect">
            <a:avLst/>
          </a:prstGeom>
        </p:spPr>
      </p:pic>
    </p:spTree>
    <p:extLst>
      <p:ext uri="{BB962C8B-B14F-4D97-AF65-F5344CB8AC3E}">
        <p14:creationId xmlns:p14="http://schemas.microsoft.com/office/powerpoint/2010/main" val="3497368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75832-91F7-43FC-9A70-B91E4D5F08C5}"/>
              </a:ext>
            </a:extLst>
          </p:cNvPr>
          <p:cNvSpPr>
            <a:spLocks noGrp="1"/>
          </p:cNvSpPr>
          <p:nvPr>
            <p:ph type="title"/>
          </p:nvPr>
        </p:nvSpPr>
        <p:spPr/>
        <p:txBody>
          <a:bodyPr/>
          <a:lstStyle/>
          <a:p>
            <a:r>
              <a:rPr lang="en-IN" b="1" u="sng" dirty="0">
                <a:solidFill>
                  <a:srgbClr val="C00000"/>
                </a:solidFill>
              </a:rPr>
              <a:t>CAPTCHA</a:t>
            </a:r>
            <a:endParaRPr lang="en-IN" dirty="0"/>
          </a:p>
        </p:txBody>
      </p:sp>
      <p:sp>
        <p:nvSpPr>
          <p:cNvPr id="3" name="Content Placeholder 2">
            <a:extLst>
              <a:ext uri="{FF2B5EF4-FFF2-40B4-BE49-F238E27FC236}">
                <a16:creationId xmlns:a16="http://schemas.microsoft.com/office/drawing/2014/main" id="{E75B1372-DC35-4664-9EE4-6AA560904DF8}"/>
              </a:ext>
            </a:extLst>
          </p:cNvPr>
          <p:cNvSpPr>
            <a:spLocks noGrp="1"/>
          </p:cNvSpPr>
          <p:nvPr>
            <p:ph idx="1"/>
          </p:nvPr>
        </p:nvSpPr>
        <p:spPr/>
        <p:txBody>
          <a:bodyPr/>
          <a:lstStyle/>
          <a:p>
            <a:r>
              <a:rPr lang="en-US" b="0" i="0" dirty="0">
                <a:solidFill>
                  <a:srgbClr val="000000"/>
                </a:solidFill>
                <a:effectLst/>
                <a:latin typeface="Helvetica Neue"/>
              </a:rPr>
              <a:t>The conventional text passwords are by far the main means of authentication and they will continue to be popular as they are easy to deploy and to use. </a:t>
            </a:r>
          </a:p>
          <a:p>
            <a:r>
              <a:rPr lang="en-US" b="0" i="0" dirty="0">
                <a:solidFill>
                  <a:srgbClr val="000000"/>
                </a:solidFill>
                <a:effectLst/>
                <a:latin typeface="Helvetica Neue"/>
              </a:rPr>
              <a:t>However, they have been largely exposed to different kind of attacks like guessing, dictionary attacks, phishing and key-logger attacks.</a:t>
            </a:r>
          </a:p>
          <a:p>
            <a:r>
              <a:rPr lang="en-US" b="0" i="0" dirty="0">
                <a:solidFill>
                  <a:srgbClr val="000000"/>
                </a:solidFill>
                <a:effectLst/>
                <a:latin typeface="Helvetica Neue"/>
              </a:rPr>
              <a:t>Therefore, there is a need to create an additional layer of security over the passwords for user authentication</a:t>
            </a:r>
          </a:p>
          <a:p>
            <a:r>
              <a:rPr lang="en-US" dirty="0">
                <a:solidFill>
                  <a:srgbClr val="000000"/>
                </a:solidFill>
                <a:latin typeface="Helvetica Neue"/>
              </a:rPr>
              <a:t>Thus, comes into picture the need of CAPTCHAs</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EB76BA2-8D5E-48DA-8CE5-206B3A858121}"/>
                  </a:ext>
                </a:extLst>
              </p14:cNvPr>
              <p14:cNvContentPartPr/>
              <p14:nvPr/>
            </p14:nvContentPartPr>
            <p14:xfrm>
              <a:off x="2736360" y="4747320"/>
              <a:ext cx="7093800" cy="542880"/>
            </p14:xfrm>
          </p:contentPart>
        </mc:Choice>
        <mc:Fallback xmlns="">
          <p:pic>
            <p:nvPicPr>
              <p:cNvPr id="4" name="Ink 3">
                <a:extLst>
                  <a:ext uri="{FF2B5EF4-FFF2-40B4-BE49-F238E27FC236}">
                    <a16:creationId xmlns:a16="http://schemas.microsoft.com/office/drawing/2014/main" id="{1EB76BA2-8D5E-48DA-8CE5-206B3A858121}"/>
                  </a:ext>
                </a:extLst>
              </p:cNvPr>
              <p:cNvPicPr/>
              <p:nvPr/>
            </p:nvPicPr>
            <p:blipFill>
              <a:blip r:embed="rId3"/>
              <a:stretch>
                <a:fillRect/>
              </a:stretch>
            </p:blipFill>
            <p:spPr>
              <a:xfrm>
                <a:off x="2727000" y="4737960"/>
                <a:ext cx="7112520" cy="561600"/>
              </a:xfrm>
              <a:prstGeom prst="rect">
                <a:avLst/>
              </a:prstGeom>
            </p:spPr>
          </p:pic>
        </mc:Fallback>
      </mc:AlternateContent>
    </p:spTree>
    <p:extLst>
      <p:ext uri="{BB962C8B-B14F-4D97-AF65-F5344CB8AC3E}">
        <p14:creationId xmlns:p14="http://schemas.microsoft.com/office/powerpoint/2010/main" val="2361530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29C3-F005-4012-B250-C6AE63BDC9DF}"/>
              </a:ext>
            </a:extLst>
          </p:cNvPr>
          <p:cNvSpPr>
            <a:spLocks noGrp="1"/>
          </p:cNvSpPr>
          <p:nvPr>
            <p:ph type="title"/>
          </p:nvPr>
        </p:nvSpPr>
        <p:spPr/>
        <p:txBody>
          <a:bodyPr/>
          <a:lstStyle/>
          <a:p>
            <a:r>
              <a:rPr lang="en-IN" b="1" u="sng" dirty="0">
                <a:solidFill>
                  <a:srgbClr val="C00000"/>
                </a:solidFill>
              </a:rPr>
              <a:t>CAPTCHA </a:t>
            </a:r>
            <a:endParaRPr lang="en-IN" dirty="0"/>
          </a:p>
        </p:txBody>
      </p:sp>
      <p:sp>
        <p:nvSpPr>
          <p:cNvPr id="4" name="Content Placeholder 2">
            <a:extLst>
              <a:ext uri="{FF2B5EF4-FFF2-40B4-BE49-F238E27FC236}">
                <a16:creationId xmlns:a16="http://schemas.microsoft.com/office/drawing/2014/main" id="{1EA6121C-D8E3-402D-AED7-15F1EC0D1B36}"/>
              </a:ext>
            </a:extLst>
          </p:cNvPr>
          <p:cNvSpPr>
            <a:spLocks noGrp="1"/>
          </p:cNvSpPr>
          <p:nvPr>
            <p:ph idx="1"/>
          </p:nvPr>
        </p:nvSpPr>
        <p:spPr>
          <a:xfrm>
            <a:off x="1362075" y="1690689"/>
            <a:ext cx="10077450" cy="4471986"/>
          </a:xfrm>
        </p:spPr>
        <p:txBody>
          <a:bodyPr>
            <a:normAutofit fontScale="77500" lnSpcReduction="20000"/>
          </a:bodyPr>
          <a:lstStyle/>
          <a:p>
            <a:r>
              <a:rPr lang="en-US" b="1" dirty="0"/>
              <a:t>C</a:t>
            </a:r>
            <a:r>
              <a:rPr lang="en-US" dirty="0"/>
              <a:t>ompletely </a:t>
            </a:r>
            <a:r>
              <a:rPr lang="en-US" b="1" dirty="0"/>
              <a:t>A</a:t>
            </a:r>
            <a:r>
              <a:rPr lang="en-US" dirty="0"/>
              <a:t>utomated </a:t>
            </a:r>
            <a:r>
              <a:rPr lang="en-US" b="1" dirty="0"/>
              <a:t>P</a:t>
            </a:r>
            <a:r>
              <a:rPr lang="en-US" dirty="0"/>
              <a:t>ublic </a:t>
            </a:r>
            <a:r>
              <a:rPr lang="en-US" b="1" dirty="0"/>
              <a:t>T</a:t>
            </a:r>
            <a:r>
              <a:rPr lang="en-US" dirty="0"/>
              <a:t>uring test to tell </a:t>
            </a:r>
            <a:r>
              <a:rPr lang="en-US" b="1" dirty="0"/>
              <a:t>C</a:t>
            </a:r>
            <a:r>
              <a:rPr lang="en-US" dirty="0"/>
              <a:t>omputers and </a:t>
            </a:r>
            <a:r>
              <a:rPr lang="en-US" b="1" dirty="0"/>
              <a:t>H</a:t>
            </a:r>
            <a:r>
              <a:rPr lang="en-US" dirty="0"/>
              <a:t>umans </a:t>
            </a:r>
            <a:r>
              <a:rPr lang="en-US" b="1" dirty="0"/>
              <a:t>A</a:t>
            </a:r>
            <a:r>
              <a:rPr lang="en-US" dirty="0"/>
              <a:t>part</a:t>
            </a:r>
          </a:p>
          <a:p>
            <a:r>
              <a:rPr lang="en-US" dirty="0"/>
              <a:t>The goal:</a:t>
            </a:r>
          </a:p>
          <a:p>
            <a:pPr lvl="1"/>
            <a:r>
              <a:rPr lang="en-US" dirty="0"/>
              <a:t>To create an automated test that is easy for a human to pass but difficult for a computer</a:t>
            </a:r>
          </a:p>
          <a:p>
            <a:pPr lvl="1"/>
            <a:r>
              <a:rPr lang="en-US" b="0" i="0" dirty="0">
                <a:solidFill>
                  <a:srgbClr val="3C4043"/>
                </a:solidFill>
                <a:effectLst/>
                <a:latin typeface="Roboto" panose="02000000000000000000" pitchFamily="2" charset="0"/>
              </a:rPr>
              <a:t>Is a type of security measure known as challenge-response authentication. </a:t>
            </a:r>
          </a:p>
          <a:p>
            <a:pPr lvl="1"/>
            <a:r>
              <a:rPr lang="en-US" b="0" i="0" dirty="0">
                <a:solidFill>
                  <a:srgbClr val="3C4043"/>
                </a:solidFill>
                <a:effectLst/>
                <a:latin typeface="Roboto" panose="02000000000000000000" pitchFamily="2" charset="0"/>
              </a:rPr>
              <a:t>CAPTCHA helps protect us from spam and password decryption by asking you to complete a simple test that proves you are human and not a computer trying to break into a password protected account.</a:t>
            </a:r>
            <a:endParaRPr lang="en-US" dirty="0"/>
          </a:p>
          <a:p>
            <a:r>
              <a:rPr lang="en-US" dirty="0"/>
              <a:t>Optical character recognition (OCR) is a difficult problem for computers to solve</a:t>
            </a:r>
          </a:p>
          <a:p>
            <a:pPr lvl="1"/>
            <a:r>
              <a:rPr lang="en-US" dirty="0"/>
              <a:t>Take advantage of the fact that humans are good at recognizing patterns that computers have trouble with</a:t>
            </a:r>
          </a:p>
          <a:p>
            <a:r>
              <a:rPr lang="en-US" dirty="0">
                <a:solidFill>
                  <a:srgbClr val="3C4043"/>
                </a:solidFill>
                <a:latin typeface="Roboto" panose="02000000000000000000" pitchFamily="2" charset="0"/>
              </a:rPr>
              <a:t>A CAPTCHA test is made up of two simple parts: a randomly generated sequence of letters and/or numbers that appear as a distorted image, and a text box. To pass a the test and prove your human identity, simply type the characters you see in the image into the text box.</a:t>
            </a:r>
          </a:p>
          <a:p>
            <a:r>
              <a:rPr lang="en-US" dirty="0"/>
              <a:t>The most common form of CAPTCHAs are images of text that are distorted:</a:t>
            </a:r>
          </a:p>
          <a:p>
            <a:pPr lvl="1"/>
            <a:r>
              <a:rPr lang="en-US" dirty="0"/>
              <a:t> </a:t>
            </a:r>
          </a:p>
          <a:p>
            <a:pPr lvl="1"/>
            <a:endParaRPr lang="en-US" dirty="0"/>
          </a:p>
          <a:p>
            <a:pPr marL="768096" lvl="2" indent="0">
              <a:buNone/>
            </a:pPr>
            <a:endParaRPr lang="en-US" dirty="0"/>
          </a:p>
          <a:p>
            <a:pPr lvl="1"/>
            <a:endParaRPr lang="en-US" dirty="0"/>
          </a:p>
        </p:txBody>
      </p:sp>
      <p:pic>
        <p:nvPicPr>
          <p:cNvPr id="5" name="Picture 2">
            <a:extLst>
              <a:ext uri="{FF2B5EF4-FFF2-40B4-BE49-F238E27FC236}">
                <a16:creationId xmlns:a16="http://schemas.microsoft.com/office/drawing/2014/main" id="{187BDFDF-9BCD-41FA-9ABC-08F5758DD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350" y="5979043"/>
            <a:ext cx="3943350" cy="697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5E8A7CEB-2A33-4A49-9AFA-FAD37E5231DC}"/>
              </a:ext>
            </a:extLst>
          </p:cNvPr>
          <p:cNvPicPr>
            <a:picLocks noChangeAspect="1"/>
          </p:cNvPicPr>
          <p:nvPr/>
        </p:nvPicPr>
        <p:blipFill rotWithShape="1">
          <a:blip r:embed="rId3"/>
          <a:srcRect t="59140"/>
          <a:stretch/>
        </p:blipFill>
        <p:spPr>
          <a:xfrm>
            <a:off x="7429500" y="5905499"/>
            <a:ext cx="2762250" cy="8445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61B6B3E-E83D-421D-87A6-24E6A3496847}"/>
                  </a:ext>
                </a:extLst>
              </p14:cNvPr>
              <p14:cNvContentPartPr/>
              <p14:nvPr/>
            </p14:nvContentPartPr>
            <p14:xfrm>
              <a:off x="832320" y="1931400"/>
              <a:ext cx="9735120" cy="3981960"/>
            </p14:xfrm>
          </p:contentPart>
        </mc:Choice>
        <mc:Fallback xmlns="">
          <p:pic>
            <p:nvPicPr>
              <p:cNvPr id="3" name="Ink 2">
                <a:extLst>
                  <a:ext uri="{FF2B5EF4-FFF2-40B4-BE49-F238E27FC236}">
                    <a16:creationId xmlns:a16="http://schemas.microsoft.com/office/drawing/2014/main" id="{B61B6B3E-E83D-421D-87A6-24E6A3496847}"/>
                  </a:ext>
                </a:extLst>
              </p:cNvPr>
              <p:cNvPicPr/>
              <p:nvPr/>
            </p:nvPicPr>
            <p:blipFill>
              <a:blip r:embed="rId5"/>
              <a:stretch>
                <a:fillRect/>
              </a:stretch>
            </p:blipFill>
            <p:spPr>
              <a:xfrm>
                <a:off x="822960" y="1922040"/>
                <a:ext cx="9753840" cy="4000680"/>
              </a:xfrm>
              <a:prstGeom prst="rect">
                <a:avLst/>
              </a:prstGeom>
            </p:spPr>
          </p:pic>
        </mc:Fallback>
      </mc:AlternateContent>
    </p:spTree>
    <p:extLst>
      <p:ext uri="{BB962C8B-B14F-4D97-AF65-F5344CB8AC3E}">
        <p14:creationId xmlns:p14="http://schemas.microsoft.com/office/powerpoint/2010/main" val="2088661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2DFDB-A764-43E8-BE72-2561AA56DD84}"/>
              </a:ext>
            </a:extLst>
          </p:cNvPr>
          <p:cNvSpPr>
            <a:spLocks noGrp="1"/>
          </p:cNvSpPr>
          <p:nvPr>
            <p:ph type="title"/>
          </p:nvPr>
        </p:nvSpPr>
        <p:spPr/>
        <p:txBody>
          <a:bodyPr/>
          <a:lstStyle/>
          <a:p>
            <a:r>
              <a:rPr lang="en-IN" b="1" u="sng" dirty="0">
                <a:solidFill>
                  <a:srgbClr val="C00000"/>
                </a:solidFill>
              </a:rPr>
              <a:t>Applications of CAPTCHA</a:t>
            </a:r>
            <a:endParaRPr lang="en-IN" dirty="0"/>
          </a:p>
        </p:txBody>
      </p:sp>
      <p:sp>
        <p:nvSpPr>
          <p:cNvPr id="4" name="Content Placeholder 2">
            <a:extLst>
              <a:ext uri="{FF2B5EF4-FFF2-40B4-BE49-F238E27FC236}">
                <a16:creationId xmlns:a16="http://schemas.microsoft.com/office/drawing/2014/main" id="{DD07477A-9636-4648-98D3-6A6F5402DE99}"/>
              </a:ext>
            </a:extLst>
          </p:cNvPr>
          <p:cNvSpPr>
            <a:spLocks noGrp="1"/>
          </p:cNvSpPr>
          <p:nvPr>
            <p:ph idx="1"/>
          </p:nvPr>
        </p:nvSpPr>
        <p:spPr>
          <a:xfrm>
            <a:off x="1371600" y="1775191"/>
            <a:ext cx="8229600" cy="4625609"/>
          </a:xfrm>
        </p:spPr>
        <p:txBody>
          <a:bodyPr>
            <a:normAutofit fontScale="92500" lnSpcReduction="10000"/>
          </a:bodyPr>
          <a:lstStyle/>
          <a:p>
            <a:r>
              <a:rPr lang="en-US" dirty="0"/>
              <a:t>Protect website registration</a:t>
            </a:r>
          </a:p>
          <a:p>
            <a:pPr marL="457200" lvl="1" indent="0">
              <a:buNone/>
            </a:pPr>
            <a:endParaRPr lang="en-US" dirty="0"/>
          </a:p>
          <a:p>
            <a:r>
              <a:rPr lang="en-US" dirty="0"/>
              <a:t>Online Polls</a:t>
            </a:r>
          </a:p>
          <a:p>
            <a:endParaRPr lang="en-US" dirty="0"/>
          </a:p>
          <a:p>
            <a:r>
              <a:rPr lang="en-US" dirty="0"/>
              <a:t>Prevent comment spam on blogs</a:t>
            </a:r>
          </a:p>
          <a:p>
            <a:endParaRPr lang="en-US" dirty="0"/>
          </a:p>
          <a:p>
            <a:r>
              <a:rPr lang="en-US" dirty="0"/>
              <a:t>Prevent worms and spam</a:t>
            </a:r>
          </a:p>
          <a:p>
            <a:pPr marL="118872" indent="0">
              <a:buNone/>
            </a:pPr>
            <a:endParaRPr lang="en-US" dirty="0"/>
          </a:p>
          <a:p>
            <a:r>
              <a:rPr lang="en-US" dirty="0"/>
              <a:t>Search engine bots</a:t>
            </a:r>
          </a:p>
          <a:p>
            <a:pPr lvl="1"/>
            <a:endParaRPr lang="en-US" dirty="0"/>
          </a:p>
          <a:p>
            <a:r>
              <a:rPr lang="en-US" dirty="0"/>
              <a:t>Prevent dictionary attacks</a:t>
            </a:r>
          </a:p>
          <a:p>
            <a:endParaRPr lang="en-US" dirty="0"/>
          </a:p>
        </p:txBody>
      </p:sp>
    </p:spTree>
    <p:extLst>
      <p:ext uri="{BB962C8B-B14F-4D97-AF65-F5344CB8AC3E}">
        <p14:creationId xmlns:p14="http://schemas.microsoft.com/office/powerpoint/2010/main" val="4098821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DCCC-5409-4145-BB8D-833FB5B189F9}"/>
              </a:ext>
            </a:extLst>
          </p:cNvPr>
          <p:cNvSpPr>
            <a:spLocks noGrp="1"/>
          </p:cNvSpPr>
          <p:nvPr>
            <p:ph type="title"/>
          </p:nvPr>
        </p:nvSpPr>
        <p:spPr/>
        <p:txBody>
          <a:bodyPr/>
          <a:lstStyle/>
          <a:p>
            <a:r>
              <a:rPr lang="en-IN" b="1" u="sng" dirty="0">
                <a:solidFill>
                  <a:srgbClr val="C00000"/>
                </a:solidFill>
              </a:rPr>
              <a:t>Examples of different types of CAPTCHA</a:t>
            </a:r>
            <a:endParaRPr lang="en-IN" dirty="0"/>
          </a:p>
        </p:txBody>
      </p:sp>
      <p:pic>
        <p:nvPicPr>
          <p:cNvPr id="7" name="Content Placeholder 6">
            <a:extLst>
              <a:ext uri="{FF2B5EF4-FFF2-40B4-BE49-F238E27FC236}">
                <a16:creationId xmlns:a16="http://schemas.microsoft.com/office/drawing/2014/main" id="{165952D6-4A4A-41F8-ABF3-1B47E5BD5997}"/>
              </a:ext>
            </a:extLst>
          </p:cNvPr>
          <p:cNvPicPr>
            <a:picLocks noGrp="1" noChangeAspect="1"/>
          </p:cNvPicPr>
          <p:nvPr>
            <p:ph sz="half" idx="2"/>
          </p:nvPr>
        </p:nvPicPr>
        <p:blipFill>
          <a:blip r:embed="rId2"/>
          <a:stretch>
            <a:fillRect/>
          </a:stretch>
        </p:blipFill>
        <p:spPr>
          <a:xfrm>
            <a:off x="7333619" y="1825625"/>
            <a:ext cx="2858762" cy="4351338"/>
          </a:xfrm>
          <a:prstGeom prst="rect">
            <a:avLst/>
          </a:prstGeom>
        </p:spPr>
      </p:pic>
      <p:sp>
        <p:nvSpPr>
          <p:cNvPr id="6" name="Content Placeholder 2">
            <a:extLst>
              <a:ext uri="{FF2B5EF4-FFF2-40B4-BE49-F238E27FC236}">
                <a16:creationId xmlns:a16="http://schemas.microsoft.com/office/drawing/2014/main" id="{B0692D04-285B-4E82-B86C-1C74BCBFA588}"/>
              </a:ext>
            </a:extLst>
          </p:cNvPr>
          <p:cNvSpPr>
            <a:spLocks noGrp="1"/>
          </p:cNvSpPr>
          <p:nvPr>
            <p:ph sz="half" idx="1"/>
          </p:nvPr>
        </p:nvSpPr>
        <p:spPr>
          <a:xfrm>
            <a:off x="838200" y="1825625"/>
            <a:ext cx="5181600" cy="4351338"/>
          </a:xfrm>
        </p:spPr>
        <p:txBody>
          <a:bodyPr>
            <a:normAutofit/>
          </a:bodyPr>
          <a:lstStyle/>
          <a:p>
            <a:r>
              <a:rPr lang="en-US" dirty="0"/>
              <a:t> Distorted text with audio option</a:t>
            </a:r>
          </a:p>
          <a:p>
            <a:endParaRPr lang="en-US" dirty="0"/>
          </a:p>
          <a:p>
            <a:r>
              <a:rPr lang="en-US" dirty="0"/>
              <a:t> Picture identification</a:t>
            </a:r>
          </a:p>
          <a:p>
            <a:endParaRPr lang="en-US" dirty="0"/>
          </a:p>
          <a:p>
            <a:r>
              <a:rPr lang="en-US" dirty="0"/>
              <a:t> Simple Math CAPTCHA</a:t>
            </a:r>
          </a:p>
          <a:p>
            <a:endParaRPr lang="en-US" dirty="0"/>
          </a:p>
          <a:p>
            <a:r>
              <a:rPr lang="en-US" dirty="0"/>
              <a:t> 3D CAPTCHA</a:t>
            </a:r>
          </a:p>
        </p:txBody>
      </p:sp>
    </p:spTree>
    <p:extLst>
      <p:ext uri="{BB962C8B-B14F-4D97-AF65-F5344CB8AC3E}">
        <p14:creationId xmlns:p14="http://schemas.microsoft.com/office/powerpoint/2010/main" val="14571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F4E6CB-E4DC-444F-B9C2-9238F486326F}"/>
              </a:ext>
            </a:extLst>
          </p:cNvPr>
          <p:cNvSpPr>
            <a:spLocks noGrp="1"/>
          </p:cNvSpPr>
          <p:nvPr>
            <p:ph type="title"/>
          </p:nvPr>
        </p:nvSpPr>
        <p:spPr/>
        <p:txBody>
          <a:bodyPr/>
          <a:lstStyle/>
          <a:p>
            <a:r>
              <a:rPr lang="en-IN" b="1" u="sng" dirty="0">
                <a:solidFill>
                  <a:srgbClr val="C00000"/>
                </a:solidFill>
              </a:rPr>
              <a:t>ReCAPTCHA</a:t>
            </a:r>
            <a:endParaRPr lang="en-IN" dirty="0"/>
          </a:p>
        </p:txBody>
      </p:sp>
      <p:sp>
        <p:nvSpPr>
          <p:cNvPr id="7" name="Content Placeholder 2">
            <a:extLst>
              <a:ext uri="{FF2B5EF4-FFF2-40B4-BE49-F238E27FC236}">
                <a16:creationId xmlns:a16="http://schemas.microsoft.com/office/drawing/2014/main" id="{3979EFEA-CDD1-4132-AB91-B723A3011535}"/>
              </a:ext>
            </a:extLst>
          </p:cNvPr>
          <p:cNvSpPr>
            <a:spLocks noGrp="1"/>
          </p:cNvSpPr>
          <p:nvPr>
            <p:ph idx="1"/>
          </p:nvPr>
        </p:nvSpPr>
        <p:spPr>
          <a:xfrm>
            <a:off x="838200" y="1825625"/>
            <a:ext cx="10515600" cy="4351338"/>
          </a:xfrm>
        </p:spPr>
        <p:txBody>
          <a:bodyPr>
            <a:normAutofit lnSpcReduction="10000"/>
          </a:bodyPr>
          <a:lstStyle/>
          <a:p>
            <a:r>
              <a:rPr lang="en-US" sz="2400" dirty="0"/>
              <a:t>Developed by Luis von </a:t>
            </a:r>
            <a:r>
              <a:rPr lang="en-US" sz="2400" dirty="0" err="1"/>
              <a:t>Ahn</a:t>
            </a:r>
            <a:r>
              <a:rPr lang="en-US" sz="2400" dirty="0"/>
              <a:t>, Ben Maurer, Colin </a:t>
            </a:r>
            <a:r>
              <a:rPr lang="en-US" sz="2400" dirty="0" err="1"/>
              <a:t>McMillen</a:t>
            </a:r>
            <a:r>
              <a:rPr lang="en-US" sz="2400" dirty="0"/>
              <a:t>, David Abraham, and Manuel Blum at CMU</a:t>
            </a:r>
          </a:p>
          <a:p>
            <a:pPr lvl="1"/>
            <a:r>
              <a:rPr lang="en-US" sz="1800" dirty="0"/>
              <a:t>Acquired by Google in September 2009</a:t>
            </a:r>
            <a:endParaRPr lang="en-US" sz="2000" dirty="0"/>
          </a:p>
          <a:p>
            <a:pPr lvl="1"/>
            <a:endParaRPr lang="en-US" dirty="0"/>
          </a:p>
          <a:p>
            <a:r>
              <a:rPr lang="en-US" dirty="0"/>
              <a:t>Assists in digitizing the text of books</a:t>
            </a:r>
          </a:p>
          <a:p>
            <a:pPr lvl="1"/>
            <a:r>
              <a:rPr lang="en-US" dirty="0"/>
              <a:t>Requires user to enter two words</a:t>
            </a:r>
          </a:p>
          <a:p>
            <a:pPr lvl="2"/>
            <a:r>
              <a:rPr lang="en-US" dirty="0"/>
              <a:t>One is the test word that is known by the system</a:t>
            </a:r>
          </a:p>
          <a:p>
            <a:pPr lvl="2"/>
            <a:r>
              <a:rPr lang="en-US" dirty="0"/>
              <a:t>The other is a word from the scan of a digitized text that a computer was unable to recognize</a:t>
            </a:r>
          </a:p>
          <a:p>
            <a:pPr lvl="2"/>
            <a:endParaRPr lang="en-US" dirty="0"/>
          </a:p>
          <a:p>
            <a:r>
              <a:rPr lang="en-US" dirty="0"/>
              <a:t>Used to digitize the archives of the New York Times and books from Google Books</a:t>
            </a:r>
          </a:p>
          <a:p>
            <a:pPr lvl="1"/>
            <a:endParaRPr lang="en-US" dirty="0"/>
          </a:p>
        </p:txBody>
      </p:sp>
    </p:spTree>
    <p:extLst>
      <p:ext uri="{BB962C8B-B14F-4D97-AF65-F5344CB8AC3E}">
        <p14:creationId xmlns:p14="http://schemas.microsoft.com/office/powerpoint/2010/main" val="1923939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2E1CA-9B6A-45FD-BE5F-DAE6300AC8BC}"/>
              </a:ext>
            </a:extLst>
          </p:cNvPr>
          <p:cNvSpPr>
            <a:spLocks noGrp="1"/>
          </p:cNvSpPr>
          <p:nvPr>
            <p:ph type="title"/>
          </p:nvPr>
        </p:nvSpPr>
        <p:spPr/>
        <p:txBody>
          <a:bodyPr/>
          <a:lstStyle/>
          <a:p>
            <a:r>
              <a:rPr lang="en-IN" b="1" u="sng" dirty="0">
                <a:solidFill>
                  <a:srgbClr val="C00000"/>
                </a:solidFill>
              </a:rPr>
              <a:t> CAPTCHA ATTACKS</a:t>
            </a:r>
            <a:endParaRPr lang="en-IN" dirty="0"/>
          </a:p>
        </p:txBody>
      </p:sp>
      <p:sp>
        <p:nvSpPr>
          <p:cNvPr id="3" name="Content Placeholder 2">
            <a:extLst>
              <a:ext uri="{FF2B5EF4-FFF2-40B4-BE49-F238E27FC236}">
                <a16:creationId xmlns:a16="http://schemas.microsoft.com/office/drawing/2014/main" id="{EF0A8287-9A05-47D5-9655-8B05768E7E92}"/>
              </a:ext>
            </a:extLst>
          </p:cNvPr>
          <p:cNvSpPr>
            <a:spLocks noGrp="1"/>
          </p:cNvSpPr>
          <p:nvPr>
            <p:ph idx="1"/>
          </p:nvPr>
        </p:nvSpPr>
        <p:spPr/>
        <p:txBody>
          <a:bodyPr/>
          <a:lstStyle/>
          <a:p>
            <a:r>
              <a:rPr lang="en-US" dirty="0"/>
              <a:t>Images that use undistorted text or a consistent font are vulnerable</a:t>
            </a:r>
          </a:p>
          <a:p>
            <a:pPr lvl="1"/>
            <a:r>
              <a:rPr lang="en-US" dirty="0"/>
              <a:t>Image processing techniques are able to read the text if it is not distorted enough</a:t>
            </a:r>
          </a:p>
          <a:p>
            <a:r>
              <a:rPr lang="en-US" dirty="0"/>
              <a:t>Some companies sell CAPTCHA breaking services</a:t>
            </a:r>
          </a:p>
          <a:p>
            <a:pPr lvl="1"/>
            <a:r>
              <a:rPr lang="en-US" dirty="0"/>
              <a:t>Employ actual humans to solve CAPTCHAs as a job</a:t>
            </a:r>
            <a:endParaRPr lang="en-IN" dirty="0">
              <a:hlinkClick r:id="rId2"/>
            </a:endParaRPr>
          </a:p>
          <a:p>
            <a:r>
              <a:rPr lang="en-IN" dirty="0">
                <a:hlinkClick r:id="rId2"/>
              </a:rPr>
              <a:t>https://en.wikipedia.org/wiki/CAPTCHA#Circumvention</a:t>
            </a:r>
            <a:endParaRPr lang="en-IN" dirty="0"/>
          </a:p>
          <a:p>
            <a:endParaRPr lang="en-IN" dirty="0"/>
          </a:p>
        </p:txBody>
      </p:sp>
    </p:spTree>
    <p:extLst>
      <p:ext uri="{BB962C8B-B14F-4D97-AF65-F5344CB8AC3E}">
        <p14:creationId xmlns:p14="http://schemas.microsoft.com/office/powerpoint/2010/main" val="1955260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60ED-8E04-4160-8CE1-5188F0FB7D8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D0FF4C-78F2-4AD4-899C-B96EAA4E4C2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BEABAE7-DD4E-40BD-88A7-AEFB7A3A9EA8}"/>
              </a:ext>
            </a:extLst>
          </p:cNvPr>
          <p:cNvPicPr>
            <a:picLocks noChangeAspect="1"/>
          </p:cNvPicPr>
          <p:nvPr/>
        </p:nvPicPr>
        <p:blipFill>
          <a:blip r:embed="rId2"/>
          <a:stretch>
            <a:fillRect/>
          </a:stretch>
        </p:blipFill>
        <p:spPr>
          <a:xfrm>
            <a:off x="710215" y="423311"/>
            <a:ext cx="10351362" cy="5776867"/>
          </a:xfrm>
          <a:prstGeom prst="rect">
            <a:avLst/>
          </a:prstGeom>
        </p:spPr>
      </p:pic>
    </p:spTree>
    <p:extLst>
      <p:ext uri="{BB962C8B-B14F-4D97-AF65-F5344CB8AC3E}">
        <p14:creationId xmlns:p14="http://schemas.microsoft.com/office/powerpoint/2010/main" val="355943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Common Prevention Strategies</a:t>
            </a:r>
            <a:endParaRPr lang="en-IN" dirty="0"/>
          </a:p>
        </p:txBody>
      </p:sp>
      <p:pic>
        <p:nvPicPr>
          <p:cNvPr id="4" name="Picture 3"/>
          <p:cNvPicPr>
            <a:picLocks noChangeAspect="1"/>
          </p:cNvPicPr>
          <p:nvPr/>
        </p:nvPicPr>
        <p:blipFill>
          <a:blip r:embed="rId2"/>
          <a:stretch>
            <a:fillRect/>
          </a:stretch>
        </p:blipFill>
        <p:spPr>
          <a:xfrm>
            <a:off x="2494681" y="1504410"/>
            <a:ext cx="7465725" cy="5017160"/>
          </a:xfrm>
          <a:prstGeom prst="rect">
            <a:avLst/>
          </a:prstGeom>
        </p:spPr>
      </p:pic>
    </p:spTree>
    <p:extLst>
      <p:ext uri="{BB962C8B-B14F-4D97-AF65-F5344CB8AC3E}">
        <p14:creationId xmlns:p14="http://schemas.microsoft.com/office/powerpoint/2010/main" val="1856201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Common Prevention Strategies</a:t>
            </a:r>
            <a:endParaRPr lang="en-IN" dirty="0"/>
          </a:p>
        </p:txBody>
      </p:sp>
      <p:pic>
        <p:nvPicPr>
          <p:cNvPr id="4" name="Picture 3"/>
          <p:cNvPicPr>
            <a:picLocks noChangeAspect="1"/>
          </p:cNvPicPr>
          <p:nvPr/>
        </p:nvPicPr>
        <p:blipFill>
          <a:blip r:embed="rId2"/>
          <a:stretch>
            <a:fillRect/>
          </a:stretch>
        </p:blipFill>
        <p:spPr>
          <a:xfrm>
            <a:off x="2796526" y="1452651"/>
            <a:ext cx="7525981" cy="5103424"/>
          </a:xfrm>
          <a:prstGeom prst="rect">
            <a:avLst/>
          </a:prstGeom>
        </p:spPr>
      </p:pic>
    </p:spTree>
    <p:extLst>
      <p:ext uri="{BB962C8B-B14F-4D97-AF65-F5344CB8AC3E}">
        <p14:creationId xmlns:p14="http://schemas.microsoft.com/office/powerpoint/2010/main" val="3928454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EAB41-E1F7-4CF1-81DC-9034815CE7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55B627C-23D0-4E20-B7D8-EDF22AE0BA7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AC03308-E762-4B93-A47B-8E8552692867}"/>
              </a:ext>
            </a:extLst>
          </p:cNvPr>
          <p:cNvPicPr>
            <a:picLocks noChangeAspect="1"/>
          </p:cNvPicPr>
          <p:nvPr/>
        </p:nvPicPr>
        <p:blipFill>
          <a:blip r:embed="rId2"/>
          <a:stretch>
            <a:fillRect/>
          </a:stretch>
        </p:blipFill>
        <p:spPr>
          <a:xfrm>
            <a:off x="692947" y="365125"/>
            <a:ext cx="10660853" cy="6021757"/>
          </a:xfrm>
          <a:prstGeom prst="rect">
            <a:avLst/>
          </a:prstGeom>
        </p:spPr>
      </p:pic>
      <p:sp>
        <p:nvSpPr>
          <p:cNvPr id="5" name="TextBox 4">
            <a:extLst>
              <a:ext uri="{FF2B5EF4-FFF2-40B4-BE49-F238E27FC236}">
                <a16:creationId xmlns:a16="http://schemas.microsoft.com/office/drawing/2014/main" id="{7F83274F-4F33-45EE-9A74-64724B8CF058}"/>
              </a:ext>
            </a:extLst>
          </p:cNvPr>
          <p:cNvSpPr txBox="1"/>
          <p:nvPr/>
        </p:nvSpPr>
        <p:spPr>
          <a:xfrm>
            <a:off x="2025445" y="4640106"/>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p:spTree>
    <p:extLst>
      <p:ext uri="{BB962C8B-B14F-4D97-AF65-F5344CB8AC3E}">
        <p14:creationId xmlns:p14="http://schemas.microsoft.com/office/powerpoint/2010/main" val="197972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5322-7DA8-4816-AAFB-E65310A2C0AC}"/>
              </a:ext>
            </a:extLst>
          </p:cNvPr>
          <p:cNvSpPr>
            <a:spLocks noGrp="1"/>
          </p:cNvSpPr>
          <p:nvPr>
            <p:ph type="title"/>
          </p:nvPr>
        </p:nvSpPr>
        <p:spPr/>
        <p:txBody>
          <a:bodyPr/>
          <a:lstStyle/>
          <a:p>
            <a:r>
              <a:rPr lang="en-IN" b="1" u="sng" dirty="0">
                <a:solidFill>
                  <a:srgbClr val="C00000"/>
                </a:solidFill>
              </a:rPr>
              <a:t>Security issues with passwords (Client Side)</a:t>
            </a:r>
            <a:endParaRPr lang="en-IN" dirty="0"/>
          </a:p>
        </p:txBody>
      </p:sp>
      <p:sp>
        <p:nvSpPr>
          <p:cNvPr id="3" name="Content Placeholder 2">
            <a:extLst>
              <a:ext uri="{FF2B5EF4-FFF2-40B4-BE49-F238E27FC236}">
                <a16:creationId xmlns:a16="http://schemas.microsoft.com/office/drawing/2014/main" id="{0D3D24E3-1C47-4C08-ACA4-FF460B556E12}"/>
              </a:ext>
            </a:extLst>
          </p:cNvPr>
          <p:cNvSpPr>
            <a:spLocks noGrp="1"/>
          </p:cNvSpPr>
          <p:nvPr>
            <p:ph idx="1"/>
          </p:nvPr>
        </p:nvSpPr>
        <p:spPr/>
        <p:txBody>
          <a:bodyPr/>
          <a:lstStyle/>
          <a:p>
            <a:r>
              <a:rPr lang="en-IN" dirty="0"/>
              <a:t>Vulnerability of passwords</a:t>
            </a:r>
          </a:p>
          <a:p>
            <a:r>
              <a:rPr lang="en-IN" dirty="0"/>
              <a:t>Often users tend to choose a password that is too short or easy to guess</a:t>
            </a:r>
          </a:p>
        </p:txBody>
      </p:sp>
      <p:pic>
        <p:nvPicPr>
          <p:cNvPr id="4" name="Picture 3">
            <a:extLst>
              <a:ext uri="{FF2B5EF4-FFF2-40B4-BE49-F238E27FC236}">
                <a16:creationId xmlns:a16="http://schemas.microsoft.com/office/drawing/2014/main" id="{E46D6C7C-D559-4FB2-A0BB-7CAA01A01F66}"/>
              </a:ext>
            </a:extLst>
          </p:cNvPr>
          <p:cNvPicPr>
            <a:picLocks noChangeAspect="1"/>
          </p:cNvPicPr>
          <p:nvPr/>
        </p:nvPicPr>
        <p:blipFill>
          <a:blip r:embed="rId2"/>
          <a:stretch>
            <a:fillRect/>
          </a:stretch>
        </p:blipFill>
        <p:spPr>
          <a:xfrm>
            <a:off x="7624688" y="2924191"/>
            <a:ext cx="4346905" cy="3735293"/>
          </a:xfrm>
          <a:prstGeom prst="rect">
            <a:avLst/>
          </a:prstGeom>
        </p:spPr>
      </p:pic>
      <p:sp>
        <p:nvSpPr>
          <p:cNvPr id="5" name="Rectangle 4">
            <a:extLst>
              <a:ext uri="{FF2B5EF4-FFF2-40B4-BE49-F238E27FC236}">
                <a16:creationId xmlns:a16="http://schemas.microsoft.com/office/drawing/2014/main" id="{2EAE1843-E917-447B-89EC-095941EBE0FB}"/>
              </a:ext>
            </a:extLst>
          </p:cNvPr>
          <p:cNvSpPr/>
          <p:nvPr/>
        </p:nvSpPr>
        <p:spPr>
          <a:xfrm>
            <a:off x="541538" y="3325947"/>
            <a:ext cx="6542843" cy="3416320"/>
          </a:xfrm>
          <a:prstGeom prst="rect">
            <a:avLst/>
          </a:prstGeom>
        </p:spPr>
        <p:txBody>
          <a:bodyPr wrap="square">
            <a:spAutoFit/>
          </a:bodyPr>
          <a:lstStyle/>
          <a:p>
            <a:r>
              <a:rPr lang="en-IN" sz="2400" dirty="0">
                <a:solidFill>
                  <a:srgbClr val="0070C0"/>
                </a:solidFill>
              </a:rPr>
              <a:t>Common passwords pattern</a:t>
            </a:r>
          </a:p>
          <a:p>
            <a:pPr marL="742950" lvl="1" indent="-285750">
              <a:buFont typeface="Arial" panose="020B0604020202020204" pitchFamily="34" charset="0"/>
              <a:buChar char="•"/>
            </a:pPr>
            <a:r>
              <a:rPr lang="en-IN" sz="2400" dirty="0"/>
              <a:t>Account Name followed by number</a:t>
            </a:r>
          </a:p>
          <a:p>
            <a:pPr marL="742950" lvl="1" indent="-285750">
              <a:buFont typeface="Arial" panose="020B0604020202020204" pitchFamily="34" charset="0"/>
              <a:buChar char="•"/>
            </a:pPr>
            <a:r>
              <a:rPr lang="en-IN" sz="2400" dirty="0"/>
              <a:t>Relatives name with some delimiters</a:t>
            </a:r>
          </a:p>
          <a:p>
            <a:pPr marL="742950" lvl="1" indent="-285750">
              <a:buFont typeface="Arial" panose="020B0604020202020204" pitchFamily="34" charset="0"/>
              <a:buChar char="•"/>
            </a:pPr>
            <a:r>
              <a:rPr lang="en-IN" sz="2400" dirty="0"/>
              <a:t>Dictionary words</a:t>
            </a:r>
          </a:p>
          <a:p>
            <a:pPr marL="742950" lvl="1" indent="-285750">
              <a:buFont typeface="Arial" panose="020B0604020202020204" pitchFamily="34" charset="0"/>
              <a:buChar char="•"/>
            </a:pPr>
            <a:r>
              <a:rPr lang="en-IN" sz="2400" dirty="0"/>
              <a:t>License plate number</a:t>
            </a:r>
          </a:p>
          <a:p>
            <a:pPr marL="742950" lvl="1" indent="-285750">
              <a:buFont typeface="Arial" panose="020B0604020202020204" pitchFamily="34" charset="0"/>
              <a:buChar char="•"/>
            </a:pPr>
            <a:r>
              <a:rPr lang="en-IN" sz="2400" dirty="0"/>
              <a:t>Patterns from keyboard</a:t>
            </a:r>
          </a:p>
          <a:p>
            <a:pPr marL="742950" lvl="1" indent="-285750">
              <a:buFont typeface="Arial" panose="020B0604020202020204" pitchFamily="34" charset="0"/>
              <a:buChar char="•"/>
            </a:pPr>
            <a:r>
              <a:rPr lang="en-IN" sz="2400" dirty="0"/>
              <a:t>Only digits</a:t>
            </a:r>
          </a:p>
          <a:p>
            <a:pPr marL="742950" lvl="1" indent="-285750">
              <a:buFont typeface="Arial" panose="020B0604020202020204" pitchFamily="34" charset="0"/>
              <a:buChar char="•"/>
            </a:pPr>
            <a:r>
              <a:rPr lang="en-IN" sz="2400" dirty="0"/>
              <a:t>Only small case</a:t>
            </a:r>
          </a:p>
          <a:p>
            <a:pPr marL="742950" lvl="1" indent="-285750">
              <a:buFont typeface="Arial" panose="020B0604020202020204" pitchFamily="34" charset="0"/>
              <a:buChar char="•"/>
            </a:pPr>
            <a:r>
              <a:rPr lang="en-IN" sz="2400" dirty="0"/>
              <a:t>Dictionary words with white spaces deleted</a:t>
            </a:r>
          </a:p>
        </p:txBody>
      </p:sp>
    </p:spTree>
    <p:extLst>
      <p:ext uri="{BB962C8B-B14F-4D97-AF65-F5344CB8AC3E}">
        <p14:creationId xmlns:p14="http://schemas.microsoft.com/office/powerpoint/2010/main" val="225283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u="sng" dirty="0">
                <a:solidFill>
                  <a:srgbClr val="C00000"/>
                </a:solidFill>
              </a:rPr>
              <a:t>Security issues with passwords (Client Side)</a:t>
            </a:r>
          </a:p>
        </p:txBody>
      </p:sp>
      <p:sp>
        <p:nvSpPr>
          <p:cNvPr id="3" name="Content Placeholder 2"/>
          <p:cNvSpPr>
            <a:spLocks noGrp="1"/>
          </p:cNvSpPr>
          <p:nvPr>
            <p:ph idx="1"/>
          </p:nvPr>
        </p:nvSpPr>
        <p:spPr>
          <a:xfrm>
            <a:off x="253538" y="1825625"/>
            <a:ext cx="11137490" cy="5032375"/>
          </a:xfrm>
        </p:spPr>
        <p:txBody>
          <a:bodyPr>
            <a:normAutofit/>
          </a:bodyPr>
          <a:lstStyle/>
          <a:p>
            <a:r>
              <a:rPr lang="en-IN" dirty="0"/>
              <a:t>Most people use </a:t>
            </a:r>
            <a:r>
              <a:rPr lang="en-IN" dirty="0">
                <a:solidFill>
                  <a:srgbClr val="FF0000"/>
                </a:solidFill>
              </a:rPr>
              <a:t>real words as passwords</a:t>
            </a:r>
          </a:p>
          <a:p>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86668"/>
            <a:ext cx="6187704" cy="2563824"/>
          </a:xfrm>
          <a:prstGeom prst="rect">
            <a:avLst/>
          </a:prstGeom>
        </p:spPr>
      </p:pic>
      <p:sp>
        <p:nvSpPr>
          <p:cNvPr id="4" name="TextBox 3">
            <a:extLst>
              <a:ext uri="{FF2B5EF4-FFF2-40B4-BE49-F238E27FC236}">
                <a16:creationId xmlns:a16="http://schemas.microsoft.com/office/drawing/2014/main" id="{3F50E0A8-7F40-4471-867E-BEA7C9AF4F90}"/>
              </a:ext>
            </a:extLst>
          </p:cNvPr>
          <p:cNvSpPr txBox="1"/>
          <p:nvPr/>
        </p:nvSpPr>
        <p:spPr>
          <a:xfrm>
            <a:off x="2841523" y="2320734"/>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p:pic>
        <p:nvPicPr>
          <p:cNvPr id="1026" name="Picture 2" descr="Top 10 Worst Passwords - 21 year history easy to hack">
            <a:extLst>
              <a:ext uri="{FF2B5EF4-FFF2-40B4-BE49-F238E27FC236}">
                <a16:creationId xmlns:a16="http://schemas.microsoft.com/office/drawing/2014/main" id="{7AC7FDCB-94A2-451F-96F8-B518E0C28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812" y="2920755"/>
            <a:ext cx="5448300" cy="32956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CA620FE4-48F9-439D-9672-F9B7D7A33396}"/>
                  </a:ext>
                </a:extLst>
              </p14:cNvPr>
              <p14:cNvContentPartPr/>
              <p14:nvPr/>
            </p14:nvContentPartPr>
            <p14:xfrm>
              <a:off x="8065800" y="3694320"/>
              <a:ext cx="3767760" cy="2512440"/>
            </p14:xfrm>
          </p:contentPart>
        </mc:Choice>
        <mc:Fallback xmlns="">
          <p:pic>
            <p:nvPicPr>
              <p:cNvPr id="5" name="Ink 4">
                <a:extLst>
                  <a:ext uri="{FF2B5EF4-FFF2-40B4-BE49-F238E27FC236}">
                    <a16:creationId xmlns:a16="http://schemas.microsoft.com/office/drawing/2014/main" id="{CA620FE4-48F9-439D-9672-F9B7D7A33396}"/>
                  </a:ext>
                </a:extLst>
              </p:cNvPr>
              <p:cNvPicPr/>
              <p:nvPr/>
            </p:nvPicPr>
            <p:blipFill>
              <a:blip r:embed="rId7"/>
              <a:stretch>
                <a:fillRect/>
              </a:stretch>
            </p:blipFill>
            <p:spPr>
              <a:xfrm>
                <a:off x="8056440" y="3684960"/>
                <a:ext cx="3786480" cy="2531160"/>
              </a:xfrm>
              <a:prstGeom prst="rect">
                <a:avLst/>
              </a:prstGeom>
            </p:spPr>
          </p:pic>
        </mc:Fallback>
      </mc:AlternateContent>
    </p:spTree>
    <p:custDataLst>
      <p:tags r:id="rId1"/>
    </p:custDataLst>
    <p:extLst>
      <p:ext uri="{BB962C8B-B14F-4D97-AF65-F5344CB8AC3E}">
        <p14:creationId xmlns:p14="http://schemas.microsoft.com/office/powerpoint/2010/main" val="587537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AE06-B85F-4CCE-9DAE-0DFC14CD8F06}"/>
              </a:ext>
            </a:extLst>
          </p:cNvPr>
          <p:cNvSpPr>
            <a:spLocks noGrp="1"/>
          </p:cNvSpPr>
          <p:nvPr>
            <p:ph type="title"/>
          </p:nvPr>
        </p:nvSpPr>
        <p:spPr/>
        <p:txBody>
          <a:bodyPr/>
          <a:lstStyle/>
          <a:p>
            <a:r>
              <a:rPr lang="en-IN" b="1" u="sng" dirty="0">
                <a:solidFill>
                  <a:srgbClr val="C00000"/>
                </a:solidFill>
              </a:rPr>
              <a:t>Security issues with passwords (Server Side)</a:t>
            </a:r>
            <a:endParaRPr lang="en-IN" dirty="0"/>
          </a:p>
        </p:txBody>
      </p:sp>
      <p:pic>
        <p:nvPicPr>
          <p:cNvPr id="4" name="Picture 3">
            <a:extLst>
              <a:ext uri="{FF2B5EF4-FFF2-40B4-BE49-F238E27FC236}">
                <a16:creationId xmlns:a16="http://schemas.microsoft.com/office/drawing/2014/main" id="{F22BF5BE-1AFC-4988-835F-E90F2A91DA30}"/>
              </a:ext>
            </a:extLst>
          </p:cNvPr>
          <p:cNvPicPr>
            <a:picLocks noChangeAspect="1"/>
          </p:cNvPicPr>
          <p:nvPr/>
        </p:nvPicPr>
        <p:blipFill>
          <a:blip r:embed="rId2"/>
          <a:stretch>
            <a:fillRect/>
          </a:stretch>
        </p:blipFill>
        <p:spPr>
          <a:xfrm>
            <a:off x="573514" y="1690688"/>
            <a:ext cx="10161468" cy="4443782"/>
          </a:xfrm>
          <a:prstGeom prst="rect">
            <a:avLst/>
          </a:prstGeom>
        </p:spPr>
      </p:pic>
      <p:sp>
        <p:nvSpPr>
          <p:cNvPr id="3" name="TextBox 2">
            <a:extLst>
              <a:ext uri="{FF2B5EF4-FFF2-40B4-BE49-F238E27FC236}">
                <a16:creationId xmlns:a16="http://schemas.microsoft.com/office/drawing/2014/main" id="{80886328-00EE-48C6-8724-705D1FC828D5}"/>
              </a:ext>
            </a:extLst>
          </p:cNvPr>
          <p:cNvSpPr txBox="1"/>
          <p:nvPr/>
        </p:nvSpPr>
        <p:spPr>
          <a:xfrm>
            <a:off x="3844413" y="2477009"/>
            <a:ext cx="5486400" cy="830997"/>
          </a:xfrm>
          <a:prstGeom prst="rect">
            <a:avLst/>
          </a:prstGeom>
          <a:noFill/>
        </p:spPr>
        <p:txBody>
          <a:bodyPr wrap="square" rtlCol="0">
            <a:spAutoFit/>
          </a:bodyPr>
          <a:lstStyle/>
          <a:p>
            <a:r>
              <a:rPr lang="en-US" sz="4800" dirty="0">
                <a:solidFill>
                  <a:schemeClr val="bg1">
                    <a:lumMod val="95000"/>
                  </a:schemeClr>
                </a:solidFill>
              </a:rPr>
              <a:t>MOHONA GHOSH</a:t>
            </a:r>
            <a:endParaRPr lang="en-IN" sz="4800" dirty="0">
              <a:solidFill>
                <a:schemeClr val="bg1">
                  <a:lumMod val="95000"/>
                </a:schemeClr>
              </a:solidFill>
            </a:endParaRPr>
          </a:p>
        </p:txBody>
      </p:sp>
    </p:spTree>
    <p:extLst>
      <p:ext uri="{BB962C8B-B14F-4D97-AF65-F5344CB8AC3E}">
        <p14:creationId xmlns:p14="http://schemas.microsoft.com/office/powerpoint/2010/main" val="1738461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7640-8C37-344E-CF17-6B9A3ED16A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8FAE4D-EA3D-5664-15C2-DF30320F899C}"/>
              </a:ext>
            </a:extLst>
          </p:cNvPr>
          <p:cNvSpPr>
            <a:spLocks noGrp="1"/>
          </p:cNvSpPr>
          <p:nvPr>
            <p:ph idx="1"/>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65ED640-C08F-F3E7-C355-1EEDC854C1EF}"/>
                  </a:ext>
                </a:extLst>
              </p14:cNvPr>
              <p14:cNvContentPartPr/>
              <p14:nvPr/>
            </p14:nvContentPartPr>
            <p14:xfrm>
              <a:off x="407160" y="498960"/>
              <a:ext cx="11597760" cy="6150600"/>
            </p14:xfrm>
          </p:contentPart>
        </mc:Choice>
        <mc:Fallback>
          <p:pic>
            <p:nvPicPr>
              <p:cNvPr id="4" name="Ink 3">
                <a:extLst>
                  <a:ext uri="{FF2B5EF4-FFF2-40B4-BE49-F238E27FC236}">
                    <a16:creationId xmlns:a16="http://schemas.microsoft.com/office/drawing/2014/main" id="{965ED640-C08F-F3E7-C355-1EEDC854C1EF}"/>
                  </a:ext>
                </a:extLst>
              </p:cNvPr>
              <p:cNvPicPr/>
              <p:nvPr/>
            </p:nvPicPr>
            <p:blipFill>
              <a:blip r:embed="rId3"/>
              <a:stretch>
                <a:fillRect/>
              </a:stretch>
            </p:blipFill>
            <p:spPr>
              <a:xfrm>
                <a:off x="397800" y="489600"/>
                <a:ext cx="11616480" cy="6169320"/>
              </a:xfrm>
              <a:prstGeom prst="rect">
                <a:avLst/>
              </a:prstGeom>
            </p:spPr>
          </p:pic>
        </mc:Fallback>
      </mc:AlternateContent>
    </p:spTree>
    <p:extLst>
      <p:ext uri="{BB962C8B-B14F-4D97-AF65-F5344CB8AC3E}">
        <p14:creationId xmlns:p14="http://schemas.microsoft.com/office/powerpoint/2010/main" val="1899413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6"/>
</p:tagLst>
</file>

<file path=ppt/tags/tag2.xml><?xml version="1.0" encoding="utf-8"?>
<p:tagLst xmlns:a="http://schemas.openxmlformats.org/drawingml/2006/main" xmlns:r="http://schemas.openxmlformats.org/officeDocument/2006/relationships" xmlns:p="http://schemas.openxmlformats.org/presentationml/2006/main">
  <p:tag name="TIMING" val="|6|57.1|6"/>
</p:tagLst>
</file>

<file path=ppt/tags/tag3.xml><?xml version="1.0" encoding="utf-8"?>
<p:tagLst xmlns:a="http://schemas.openxmlformats.org/drawingml/2006/main" xmlns:r="http://schemas.openxmlformats.org/officeDocument/2006/relationships" xmlns:p="http://schemas.openxmlformats.org/presentationml/2006/main">
  <p:tag name="TIMING" val="|57.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2480</TotalTime>
  <Words>1528</Words>
  <Application>Microsoft Office PowerPoint</Application>
  <PresentationFormat>Widescreen</PresentationFormat>
  <Paragraphs>161</Paragraphs>
  <Slides>41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Baskerville Old Face</vt:lpstr>
      <vt:lpstr>Calibri</vt:lpstr>
      <vt:lpstr>Calibri Light</vt:lpstr>
      <vt:lpstr>Cambria Math</vt:lpstr>
      <vt:lpstr>Helvetica Neue</vt:lpstr>
      <vt:lpstr>Roboto</vt:lpstr>
      <vt:lpstr>Wingdings</vt:lpstr>
      <vt:lpstr>Office Theme</vt:lpstr>
      <vt:lpstr>Ethical Hacking </vt:lpstr>
      <vt:lpstr>Password</vt:lpstr>
      <vt:lpstr>Password Protection</vt:lpstr>
      <vt:lpstr>PowerPoint Presentation</vt:lpstr>
      <vt:lpstr>PowerPoint Presentation</vt:lpstr>
      <vt:lpstr>Security issues with passwords (Client Side)</vt:lpstr>
      <vt:lpstr>Security issues with passwords (Client Side)</vt:lpstr>
      <vt:lpstr>Security issues with passwords (Server Side)</vt:lpstr>
      <vt:lpstr>PowerPoint Presentation</vt:lpstr>
      <vt:lpstr>PowerPoint Presentation</vt:lpstr>
      <vt:lpstr>PowerPoint Presentation</vt:lpstr>
      <vt:lpstr>PowerPoint Presentation</vt:lpstr>
      <vt:lpstr>PowerPoint Presentation</vt:lpstr>
      <vt:lpstr>Dictionary Attack </vt:lpstr>
      <vt:lpstr>Password Cracking and Password Guessing Attack</vt:lpstr>
      <vt:lpstr>Password Cracking and Password Guessing Attack</vt:lpstr>
      <vt:lpstr>Other Password Attacks</vt:lpstr>
      <vt:lpstr>Types of Password Attacks</vt:lpstr>
      <vt:lpstr>Types of Password Attacks</vt:lpstr>
      <vt:lpstr>Types of Password Attacks</vt:lpstr>
      <vt:lpstr>Types of Password Attacks</vt:lpstr>
      <vt:lpstr>Various Password Cracking Tools</vt:lpstr>
      <vt:lpstr>Prevention (Client Side)</vt:lpstr>
      <vt:lpstr>PowerPoint Presentation</vt:lpstr>
      <vt:lpstr>Prevention (Server Side)</vt:lpstr>
      <vt:lpstr>Prevention (Server Side)</vt:lpstr>
      <vt:lpstr>Prevention (Server Side)</vt:lpstr>
      <vt:lpstr>Prevention (Server Side)</vt:lpstr>
      <vt:lpstr>Prevention (Server Side)</vt:lpstr>
      <vt:lpstr>Prevention (Server Side)</vt:lpstr>
      <vt:lpstr>Example</vt:lpstr>
      <vt:lpstr>Prevention (Server Side)</vt:lpstr>
      <vt:lpstr>PowerPoint Presentation</vt:lpstr>
      <vt:lpstr>CAPTCHA</vt:lpstr>
      <vt:lpstr>CAPTCHA </vt:lpstr>
      <vt:lpstr>Applications of CAPTCHA</vt:lpstr>
      <vt:lpstr>Examples of different types of CAPTCHA</vt:lpstr>
      <vt:lpstr>ReCAPTCHA</vt:lpstr>
      <vt:lpstr> CAPTCHA ATTACKS</vt:lpstr>
      <vt:lpstr>Common Prevention Strategies</vt:lpstr>
      <vt:lpstr>Common Prevention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dc:title>
  <dc:creator>MODHUPA GHOSH</dc:creator>
  <cp:lastModifiedBy>Dr Ghosh</cp:lastModifiedBy>
  <cp:revision>42</cp:revision>
  <dcterms:created xsi:type="dcterms:W3CDTF">2018-09-03T13:43:06Z</dcterms:created>
  <dcterms:modified xsi:type="dcterms:W3CDTF">2022-09-01T18:07:52Z</dcterms:modified>
</cp:coreProperties>
</file>